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5" r:id="rId1"/>
    <p:sldMasterId id="2147483730" r:id="rId2"/>
    <p:sldMasterId id="2147483671" r:id="rId3"/>
    <p:sldMasterId id="2147483741" r:id="rId4"/>
  </p:sldMasterIdLst>
  <p:notesMasterIdLst>
    <p:notesMasterId r:id="rId16"/>
  </p:notesMasterIdLst>
  <p:handoutMasterIdLst>
    <p:handoutMasterId r:id="rId17"/>
  </p:handoutMasterIdLst>
  <p:sldIdLst>
    <p:sldId id="256" r:id="rId5"/>
    <p:sldId id="258" r:id="rId6"/>
    <p:sldId id="259" r:id="rId7"/>
    <p:sldId id="262" r:id="rId8"/>
    <p:sldId id="260" r:id="rId9"/>
    <p:sldId id="263" r:id="rId10"/>
    <p:sldId id="267" r:id="rId11"/>
    <p:sldId id="266" r:id="rId12"/>
    <p:sldId id="269" r:id="rId13"/>
    <p:sldId id="264" r:id="rId14"/>
    <p:sldId id="270" r:id="rId15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over options" id="{3B244085-A06C-4A0D-AC38-1FCCF96387FB}">
          <p14:sldIdLst>
            <p14:sldId id="256"/>
            <p14:sldId id="258"/>
            <p14:sldId id="259"/>
            <p14:sldId id="262"/>
            <p14:sldId id="260"/>
            <p14:sldId id="263"/>
            <p14:sldId id="267"/>
            <p14:sldId id="266"/>
            <p14:sldId id="269"/>
            <p14:sldId id="264"/>
            <p14:sldId id="27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eters, Jessica" initials="PJ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95E616"/>
    <a:srgbClr val="95E816"/>
    <a:srgbClr val="FFECAF"/>
    <a:srgbClr val="FECC26"/>
    <a:srgbClr val="0098CC"/>
    <a:srgbClr val="74B230"/>
    <a:srgbClr val="F3FCE4"/>
    <a:srgbClr val="FFD1D8"/>
    <a:srgbClr val="FFEF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647" autoAdjust="0"/>
    <p:restoredTop sz="98535" autoAdjust="0"/>
  </p:normalViewPr>
  <p:slideViewPr>
    <p:cSldViewPr>
      <p:cViewPr varScale="1">
        <p:scale>
          <a:sx n="74" d="100"/>
          <a:sy n="74" d="100"/>
        </p:scale>
        <p:origin x="96" y="7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5859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>
      <p:cViewPr varScale="1">
        <p:scale>
          <a:sx n="85" d="100"/>
          <a:sy n="85" d="100"/>
        </p:scale>
        <p:origin x="-3834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commentAuthors" Target="commentAuthors.xml"/><Relationship Id="rId3" Type="http://schemas.openxmlformats.org/officeDocument/2006/relationships/slideMaster" Target="slideMasters/slideMaster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38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="" xmlns:a16="http://schemas.microsoft.com/office/drawing/2014/main" id="{ED8B6225-3E94-4525-8747-A8CEEE07C47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1EE33FD8-B984-44FE-83F0-5C989EE6249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C988DC-9DE3-4390-97AB-D61B85DACE57}" type="datetimeFigureOut">
              <a:rPr lang="pt-PT" smtClean="0"/>
              <a:pPr/>
              <a:t>06/04/2018</a:t>
            </a:fld>
            <a:endParaRPr lang="pt-PT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88AD1E4F-EFF7-4551-A0B7-35D2A74F4F4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5C3F35C8-35E9-48DD-971F-B2366CC5B7D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190BF9-40D8-49B5-87EF-599BB2C7EE93}" type="slidenum">
              <a:rPr lang="pt-PT" smtClean="0"/>
              <a:pPr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60930761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35B8F7-DAC4-4931-8AED-4356A8B2FD64}" type="datetimeFigureOut">
              <a:rPr lang="pt-BR" smtClean="0"/>
              <a:pPr/>
              <a:t>06/04/2018</a:t>
            </a:fld>
            <a:endParaRPr lang="pt-BR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pt-BR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696B5C-12A0-4042-B4D0-BD3B9A4F58C6}" type="slidenum">
              <a:rPr lang="pt-BR" smtClean="0"/>
              <a:pPr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753381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4" Type="http://schemas.openxmlformats.org/officeDocument/2006/relationships/hyperlink" Target="https://www.capgemini.com/optimize-your-business-and-it-operations" TargetMode="Externa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6" Type="http://schemas.openxmlformats.org/officeDocument/2006/relationships/hyperlink" Target="https://www.capgemini.com/optimize-your-business-and-it-operations" TargetMode="External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17">
            <a:extLst>
              <a:ext uri="{FF2B5EF4-FFF2-40B4-BE49-F238E27FC236}">
                <a16:creationId xmlns="" xmlns:a16="http://schemas.microsoft.com/office/drawing/2014/main" id="{829BBBD1-ECF6-4131-A3B0-11EFC39DB48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t="1" b="46599"/>
          <a:stretch/>
        </p:blipFill>
        <p:spPr>
          <a:xfrm flipH="1">
            <a:off x="3773714" y="1844825"/>
            <a:ext cx="8418286" cy="5013176"/>
          </a:xfrm>
          <a:prstGeom prst="rect">
            <a:avLst/>
          </a:prstGeom>
        </p:spPr>
      </p:pic>
      <p:pic>
        <p:nvPicPr>
          <p:cNvPr id="5" name="Graphic 9">
            <a:extLst>
              <a:ext uri="{FF2B5EF4-FFF2-40B4-BE49-F238E27FC236}">
                <a16:creationId xmlns="" xmlns:a16="http://schemas.microsoft.com/office/drawing/2014/main" id="{C3D2EC56-D17C-4A75-8178-C69397BC735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7988" y="404813"/>
            <a:ext cx="2286000" cy="510013"/>
          </a:xfrm>
          <a:prstGeom prst="rect">
            <a:avLst/>
          </a:prstGeom>
        </p:spPr>
      </p:pic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4252348C-45B4-48E3-B74B-8E834575C8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4032" y="4157668"/>
            <a:ext cx="5399981" cy="1079500"/>
          </a:xfrm>
        </p:spPr>
        <p:txBody>
          <a:bodyPr anchor="b">
            <a:normAutofit/>
          </a:bodyPr>
          <a:lstStyle>
            <a:lvl1pPr algn="r">
              <a:lnSpc>
                <a:spcPts val="3000"/>
              </a:lnSpc>
              <a:defRPr sz="2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="" xmlns:a16="http://schemas.microsoft.com/office/drawing/2014/main" id="{97620309-84FF-4D53-AD39-936B55216B4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2672" y="5381481"/>
            <a:ext cx="5401341" cy="1079500"/>
          </a:xfrm>
        </p:spPr>
        <p:txBody>
          <a:bodyPr anchor="t">
            <a:normAutofit/>
          </a:bodyPr>
          <a:lstStyle>
            <a:lvl1pPr marL="0" algn="r">
              <a:lnSpc>
                <a:spcPts val="2200"/>
              </a:lnSpc>
              <a:defRPr sz="180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US" dirty="0"/>
              <a:t>Click to insert presenter, location, and date</a:t>
            </a:r>
          </a:p>
        </p:txBody>
      </p:sp>
    </p:spTree>
    <p:extLst>
      <p:ext uri="{BB962C8B-B14F-4D97-AF65-F5344CB8AC3E}">
        <p14:creationId xmlns:p14="http://schemas.microsoft.com/office/powerpoint/2010/main" val="5481200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hart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4">
            <a:extLst>
              <a:ext uri="{FF2B5EF4-FFF2-40B4-BE49-F238E27FC236}">
                <a16:creationId xmlns="" xmlns:a16="http://schemas.microsoft.com/office/drawing/2014/main" id="{7B710EB7-4E56-449A-B5D4-12A5A50A258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07988" y="1428075"/>
            <a:ext cx="5543550" cy="412363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algn="l">
              <a:lnSpc>
                <a:spcPts val="1800"/>
              </a:lnSpc>
              <a:defRPr sz="1600" b="0">
                <a:solidFill>
                  <a:schemeClr val="accent2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chart title</a:t>
            </a:r>
          </a:p>
        </p:txBody>
      </p:sp>
      <p:sp>
        <p:nvSpPr>
          <p:cNvPr id="17" name="Chart Placeholder 16">
            <a:extLst>
              <a:ext uri="{FF2B5EF4-FFF2-40B4-BE49-F238E27FC236}">
                <a16:creationId xmlns="" xmlns:a16="http://schemas.microsoft.com/office/drawing/2014/main" id="{6093AB2F-A9E2-4259-8D2A-0E33C88FF1BC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407988" y="1824707"/>
            <a:ext cx="5543550" cy="1963738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18" name="Chart Placeholder 16">
            <a:extLst>
              <a:ext uri="{FF2B5EF4-FFF2-40B4-BE49-F238E27FC236}">
                <a16:creationId xmlns="" xmlns:a16="http://schemas.microsoft.com/office/drawing/2014/main" id="{FFC514B9-95FB-485B-B1AD-4193B2310907}"/>
              </a:ext>
            </a:extLst>
          </p:cNvPr>
          <p:cNvSpPr>
            <a:spLocks noGrp="1"/>
          </p:cNvSpPr>
          <p:nvPr>
            <p:ph type="chart" sz="quarter" idx="11"/>
          </p:nvPr>
        </p:nvSpPr>
        <p:spPr>
          <a:xfrm>
            <a:off x="6240463" y="1824707"/>
            <a:ext cx="5543550" cy="1963738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22" name="Text Placeholder 4">
            <a:extLst>
              <a:ext uri="{FF2B5EF4-FFF2-40B4-BE49-F238E27FC236}">
                <a16:creationId xmlns="" xmlns:a16="http://schemas.microsoft.com/office/drawing/2014/main" id="{212267A8-F086-40EB-BC5F-D9FE8172505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40463" y="1412875"/>
            <a:ext cx="5543550" cy="412363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algn="l">
              <a:lnSpc>
                <a:spcPts val="1800"/>
              </a:lnSpc>
              <a:defRPr sz="1600" b="0">
                <a:solidFill>
                  <a:schemeClr val="accent2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chart title</a:t>
            </a:r>
          </a:p>
        </p:txBody>
      </p:sp>
      <p:sp>
        <p:nvSpPr>
          <p:cNvPr id="12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3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27">
            <a:hlinkClick r:id="rId2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6" name="Title Placeholder 1">
            <a:extLst>
              <a:ext uri="{FF2B5EF4-FFF2-40B4-BE49-F238E27FC236}">
                <a16:creationId xmlns=""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25" name="Text Placeholder 4">
            <a:extLst>
              <a:ext uri="{FF2B5EF4-FFF2-40B4-BE49-F238E27FC236}">
                <a16:creationId xmlns="" xmlns:a16="http://schemas.microsoft.com/office/drawing/2014/main" id="{7B710EB7-4E56-449A-B5D4-12A5A50A258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7988" y="4081447"/>
            <a:ext cx="5543550" cy="412363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algn="l">
              <a:lnSpc>
                <a:spcPts val="1800"/>
              </a:lnSpc>
              <a:defRPr sz="1600" b="0">
                <a:solidFill>
                  <a:schemeClr val="accent2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chart title</a:t>
            </a:r>
          </a:p>
        </p:txBody>
      </p:sp>
      <p:sp>
        <p:nvSpPr>
          <p:cNvPr id="26" name="Chart Placeholder 16">
            <a:extLst>
              <a:ext uri="{FF2B5EF4-FFF2-40B4-BE49-F238E27FC236}">
                <a16:creationId xmlns="" xmlns:a16="http://schemas.microsoft.com/office/drawing/2014/main" id="{6093AB2F-A9E2-4259-8D2A-0E33C88FF1BC}"/>
              </a:ext>
            </a:extLst>
          </p:cNvPr>
          <p:cNvSpPr>
            <a:spLocks noGrp="1"/>
          </p:cNvSpPr>
          <p:nvPr>
            <p:ph type="chart" sz="quarter" idx="17"/>
          </p:nvPr>
        </p:nvSpPr>
        <p:spPr>
          <a:xfrm>
            <a:off x="407988" y="4478079"/>
            <a:ext cx="5543550" cy="1963738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27" name="Chart Placeholder 16">
            <a:extLst>
              <a:ext uri="{FF2B5EF4-FFF2-40B4-BE49-F238E27FC236}">
                <a16:creationId xmlns="" xmlns:a16="http://schemas.microsoft.com/office/drawing/2014/main" id="{FFC514B9-95FB-485B-B1AD-4193B2310907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6240463" y="4478079"/>
            <a:ext cx="5543550" cy="1963738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28" name="Text Placeholder 4">
            <a:extLst>
              <a:ext uri="{FF2B5EF4-FFF2-40B4-BE49-F238E27FC236}">
                <a16:creationId xmlns="" xmlns:a16="http://schemas.microsoft.com/office/drawing/2014/main" id="{212267A8-F086-40EB-BC5F-D9FE8172505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40463" y="4066247"/>
            <a:ext cx="5543550" cy="412363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algn="l">
              <a:lnSpc>
                <a:spcPts val="1800"/>
              </a:lnSpc>
              <a:defRPr sz="1600" b="0">
                <a:solidFill>
                  <a:schemeClr val="accent2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chart title</a:t>
            </a:r>
          </a:p>
        </p:txBody>
      </p:sp>
      <p:sp>
        <p:nvSpPr>
          <p:cNvPr id="29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0937539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="" xmlns:a16="http://schemas.microsoft.com/office/drawing/2014/main" id="{10113F8D-52D8-4246-B9BC-1A6D3EF8C72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b="25000"/>
          <a:stretch>
            <a:fillRect/>
          </a:stretch>
        </p:blipFill>
        <p:spPr>
          <a:xfrm>
            <a:off x="0" y="1485900"/>
            <a:ext cx="6423098" cy="5372100"/>
          </a:xfrm>
          <a:custGeom>
            <a:avLst/>
            <a:gdLst>
              <a:gd name="connsiteX0" fmla="*/ 0 w 6149773"/>
              <a:gd name="connsiteY0" fmla="*/ 0 h 5143500"/>
              <a:gd name="connsiteX1" fmla="*/ 6149773 w 6149773"/>
              <a:gd name="connsiteY1" fmla="*/ 0 h 5143500"/>
              <a:gd name="connsiteX2" fmla="*/ 6149773 w 6149773"/>
              <a:gd name="connsiteY2" fmla="*/ 5143500 h 5143500"/>
              <a:gd name="connsiteX3" fmla="*/ 0 w 6149773"/>
              <a:gd name="connsiteY3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49773" h="5143500">
                <a:moveTo>
                  <a:pt x="0" y="0"/>
                </a:moveTo>
                <a:lnTo>
                  <a:pt x="6149773" y="0"/>
                </a:lnTo>
                <a:lnTo>
                  <a:pt x="6149773" y="5143500"/>
                </a:lnTo>
                <a:lnTo>
                  <a:pt x="0" y="5143500"/>
                </a:lnTo>
                <a:close/>
              </a:path>
            </a:pathLst>
          </a:custGeom>
        </p:spPr>
      </p:pic>
      <p:sp>
        <p:nvSpPr>
          <p:cNvPr id="39" name="Text Placeholder 7">
            <a:extLst>
              <a:ext uri="{FF2B5EF4-FFF2-40B4-BE49-F238E27FC236}">
                <a16:creationId xmlns="" xmlns:a16="http://schemas.microsoft.com/office/drawing/2014/main" id="{3E908611-FBB7-4987-BE0F-F09EAF1FFC8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075612" y="1268413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0" name="Text Placeholder 7">
            <a:extLst>
              <a:ext uri="{FF2B5EF4-FFF2-40B4-BE49-F238E27FC236}">
                <a16:creationId xmlns="" xmlns:a16="http://schemas.microsoft.com/office/drawing/2014/main" id="{306025B9-0362-4974-8920-7C764289CBA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075612" y="1927538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  <p:sp>
        <p:nvSpPr>
          <p:cNvPr id="41" name="Text Placeholder 7">
            <a:extLst>
              <a:ext uri="{FF2B5EF4-FFF2-40B4-BE49-F238E27FC236}">
                <a16:creationId xmlns="" xmlns:a16="http://schemas.microsoft.com/office/drawing/2014/main" id="{257644F2-F28D-4087-B791-1E7F26C4AD1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075612" y="2586663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2" name="Text Placeholder 7">
            <a:extLst>
              <a:ext uri="{FF2B5EF4-FFF2-40B4-BE49-F238E27FC236}">
                <a16:creationId xmlns="" xmlns:a16="http://schemas.microsoft.com/office/drawing/2014/main" id="{25F62A33-F672-4099-9B72-9B2267F22AC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075612" y="3245788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3" name="Text Placeholder 7">
            <a:extLst>
              <a:ext uri="{FF2B5EF4-FFF2-40B4-BE49-F238E27FC236}">
                <a16:creationId xmlns="" xmlns:a16="http://schemas.microsoft.com/office/drawing/2014/main" id="{72FF6EE1-C46D-4DEB-A508-49B5101CF26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75612" y="3904913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4" name="Text Placeholder 7">
            <a:extLst>
              <a:ext uri="{FF2B5EF4-FFF2-40B4-BE49-F238E27FC236}">
                <a16:creationId xmlns="" xmlns:a16="http://schemas.microsoft.com/office/drawing/2014/main" id="{931D06D9-EA9B-42A0-81EE-D669D6CA5F3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75612" y="4564038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5" name="Text Placeholder 7">
            <a:extLst>
              <a:ext uri="{FF2B5EF4-FFF2-40B4-BE49-F238E27FC236}">
                <a16:creationId xmlns="" xmlns:a16="http://schemas.microsoft.com/office/drawing/2014/main" id="{EFEA829A-6217-4965-B7BD-6BC37F7849A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75612" y="5223163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6" name="Text Placeholder 7">
            <a:extLst>
              <a:ext uri="{FF2B5EF4-FFF2-40B4-BE49-F238E27FC236}">
                <a16:creationId xmlns="" xmlns:a16="http://schemas.microsoft.com/office/drawing/2014/main" id="{E05DDB93-91CA-4BAF-9D63-E4134B435D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75612" y="5882286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8" name="Picture Placeholder 47">
            <a:extLst>
              <a:ext uri="{FF2B5EF4-FFF2-40B4-BE49-F238E27FC236}">
                <a16:creationId xmlns="" xmlns:a16="http://schemas.microsoft.com/office/drawing/2014/main" id="{51CA337D-4B25-44C1-847A-AC0D74277B60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0" y="1381125"/>
            <a:ext cx="7494588" cy="5476875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13" name="Title Placeholder 1">
            <a:extLst>
              <a:ext uri="{FF2B5EF4-FFF2-40B4-BE49-F238E27FC236}">
                <a16:creationId xmlns=""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>
                <a:solidFill>
                  <a:schemeClr val="accent3"/>
                </a:solidFill>
              </a:defRPr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5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6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27">
            <a:hlinkClick r:id="rId4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8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1"/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5747787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27CE2609-37DA-4C4C-BF45-E56CE85AA4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7987" y="2010606"/>
            <a:ext cx="5543551" cy="4442581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long text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="" xmlns:a16="http://schemas.microsoft.com/office/drawing/2014/main" id="{4F279807-494A-45DD-A5C6-24F625316B9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40465" y="2010606"/>
            <a:ext cx="5516444" cy="444137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long text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="" xmlns:a16="http://schemas.microsoft.com/office/drawing/2014/main" id="{D8D7F005-BA7C-423E-87B0-6782D88233F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7987" y="1420990"/>
            <a:ext cx="5543551" cy="43849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200"/>
              </a:lnSpc>
              <a:defRPr sz="1800" b="0">
                <a:solidFill>
                  <a:srgbClr val="12ABDB"/>
                </a:solidFill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="" xmlns:a16="http://schemas.microsoft.com/office/drawing/2014/main" id="{47BDC0DA-1585-454D-9E74-41D2AFC0FEE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40465" y="1420990"/>
            <a:ext cx="5516444" cy="43849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200"/>
              </a:lnSpc>
              <a:defRPr sz="1800" b="0">
                <a:solidFill>
                  <a:srgbClr val="12ABDB"/>
                </a:solidFill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9" name="Title Placeholder 1">
            <a:extLst>
              <a:ext uri="{FF2B5EF4-FFF2-40B4-BE49-F238E27FC236}">
                <a16:creationId xmlns="" xmlns:a16="http://schemas.microsoft.com/office/drawing/2014/main" id="{6733E381-C11A-4F10-88ED-DDEA4B9167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0944596" cy="865054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>
                <a:solidFill>
                  <a:schemeClr val="tx2"/>
                </a:solidFill>
              </a:defRPr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insert title</a:t>
            </a:r>
            <a:endParaRPr lang="pt-PT" dirty="0"/>
          </a:p>
        </p:txBody>
      </p:sp>
      <p:sp>
        <p:nvSpPr>
          <p:cNvPr id="16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20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7">
            <a:hlinkClick r:id="rId2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22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7563513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with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279F1DAD-5BB1-4142-B838-01DB99370135}"/>
              </a:ext>
            </a:extLst>
          </p:cNvPr>
          <p:cNvSpPr/>
          <p:nvPr userDrawn="1"/>
        </p:nvSpPr>
        <p:spPr>
          <a:xfrm>
            <a:off x="0" y="4077072"/>
            <a:ext cx="12192000" cy="27809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9" name="Text Placeholder 4">
            <a:extLst>
              <a:ext uri="{FF2B5EF4-FFF2-40B4-BE49-F238E27FC236}">
                <a16:creationId xmlns="" xmlns:a16="http://schemas.microsoft.com/office/drawing/2014/main" id="{04C1CAD0-39C3-4CE2-A9E9-8CA99EFF535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6488" y="1423337"/>
            <a:ext cx="3566160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defRPr sz="1800" b="0">
                <a:solidFill>
                  <a:srgbClr val="12ABD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37" name="Text Placeholder 4">
            <a:extLst>
              <a:ext uri="{FF2B5EF4-FFF2-40B4-BE49-F238E27FC236}">
                <a16:creationId xmlns="" xmlns:a16="http://schemas.microsoft.com/office/drawing/2014/main" id="{8D6FD04F-776D-4BC2-9828-DC149A95B77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17853" y="1423337"/>
            <a:ext cx="3566160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defRPr sz="1800" b="0">
                <a:solidFill>
                  <a:srgbClr val="12ABD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39" name="Text Placeholder 4">
            <a:extLst>
              <a:ext uri="{FF2B5EF4-FFF2-40B4-BE49-F238E27FC236}">
                <a16:creationId xmlns="" xmlns:a16="http://schemas.microsoft.com/office/drawing/2014/main" id="{5A2CDF95-9D29-4775-8BEF-90BC5372B78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322171" y="1423337"/>
            <a:ext cx="3566160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defRPr sz="1800" b="0">
                <a:solidFill>
                  <a:srgbClr val="12ABD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41" name="Text Placeholder 4">
            <a:extLst>
              <a:ext uri="{FF2B5EF4-FFF2-40B4-BE49-F238E27FC236}">
                <a16:creationId xmlns="" xmlns:a16="http://schemas.microsoft.com/office/drawing/2014/main" id="{6012FFDA-311F-429E-998E-F6E6B0A7186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07987" y="4231996"/>
            <a:ext cx="11376025" cy="412363"/>
          </a:xfrm>
          <a:prstGeom prst="rect">
            <a:avLst/>
          </a:prstGeom>
          <a:noFill/>
        </p:spPr>
        <p:txBody>
          <a:bodyPr vert="horz" lIns="0" tIns="0" rIns="0" bIns="0" rtlCol="0" anchor="ctr">
            <a:noAutofit/>
          </a:bodyPr>
          <a:lstStyle>
            <a:lvl1pPr>
              <a:defRPr lang="en-US" b="0" dirty="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Click to insert section title</a:t>
            </a:r>
          </a:p>
        </p:txBody>
      </p:sp>
      <p:sp>
        <p:nvSpPr>
          <p:cNvPr id="42" name="Text Placeholder 7">
            <a:extLst>
              <a:ext uri="{FF2B5EF4-FFF2-40B4-BE49-F238E27FC236}">
                <a16:creationId xmlns=""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26488" y="1866555"/>
            <a:ext cx="3566160" cy="19944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8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9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27">
            <a:hlinkClick r:id="rId2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21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sp>
        <p:nvSpPr>
          <p:cNvPr id="23" name="Title Placeholder 1">
            <a:extLst>
              <a:ext uri="{FF2B5EF4-FFF2-40B4-BE49-F238E27FC236}">
                <a16:creationId xmlns=""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24" name="Text Placeholder 7">
            <a:extLst>
              <a:ext uri="{FF2B5EF4-FFF2-40B4-BE49-F238E27FC236}">
                <a16:creationId xmlns=""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322171" y="1866555"/>
            <a:ext cx="3566160" cy="19944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5" name="Text Placeholder 7">
            <a:extLst>
              <a:ext uri="{FF2B5EF4-FFF2-40B4-BE49-F238E27FC236}">
                <a16:creationId xmlns=""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217853" y="1866555"/>
            <a:ext cx="3566160" cy="19944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6" name="Text Placeholder 7">
            <a:extLst>
              <a:ext uri="{FF2B5EF4-FFF2-40B4-BE49-F238E27FC236}">
                <a16:creationId xmlns=""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26487" y="4674187"/>
            <a:ext cx="11357525" cy="1799211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40959320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726219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1800">
                <a:solidFill>
                  <a:srgbClr val="263147"/>
                </a:solidFill>
              </a:defRPr>
            </a:lvl1pPr>
            <a:lvl2pPr>
              <a:defRPr>
                <a:solidFill>
                  <a:srgbClr val="263147"/>
                </a:solidFill>
              </a:defRPr>
            </a:lvl2pPr>
            <a:lvl3pPr>
              <a:defRPr>
                <a:solidFill>
                  <a:srgbClr val="263147"/>
                </a:solidFill>
              </a:defRPr>
            </a:lvl3pPr>
            <a:lvl4pPr>
              <a:defRPr>
                <a:solidFill>
                  <a:srgbClr val="263147"/>
                </a:solidFill>
              </a:defRPr>
            </a:lvl4pPr>
            <a:lvl5pPr>
              <a:defRPr>
                <a:solidFill>
                  <a:srgbClr val="263147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BAC4DF3-DBB4-4672-88A3-50991EFE0D66}" type="datetimeFigureOut">
              <a:rPr lang="en-US" smtClean="0"/>
              <a:pPr/>
              <a:t>4/6/2018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A7F4D290-1721-47CC-AF8D-5DFC8461527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7728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-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7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27">
            <a:hlinkClick r:id="rId2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>
              <a:lnSpc>
                <a:spcPct val="85000"/>
              </a:lnSpc>
              <a:defRPr/>
            </a:pPr>
            <a:r>
              <a:rPr lang="en-US" sz="800" kern="0" dirty="0" smtClean="0">
                <a:solidFill>
                  <a:srgbClr val="00458D"/>
                </a:solidFill>
                <a:cs typeface="Arial" panose="020B0604020202020204" pitchFamily="34" charset="0"/>
              </a:rPr>
              <a:t>Presentation Title | Author | Date</a:t>
            </a:r>
            <a:endParaRPr lang="en-US" sz="800" kern="0" dirty="0">
              <a:solidFill>
                <a:srgbClr val="00458D"/>
              </a:solidFill>
              <a:cs typeface="Arial" panose="020B0604020202020204" pitchFamily="34" charset="0"/>
            </a:endParaRPr>
          </a:p>
        </p:txBody>
      </p:sp>
      <p:sp>
        <p:nvSpPr>
          <p:cNvPr id="9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r>
              <a:rPr lang="en-US" sz="800" dirty="0">
                <a:solidFill>
                  <a:srgbClr val="EDEDED">
                    <a:lumMod val="50000"/>
                  </a:srgb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8190319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Blank-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7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27">
            <a:hlinkClick r:id="rId2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>
              <a:lnSpc>
                <a:spcPct val="85000"/>
              </a:lnSpc>
              <a:defRPr/>
            </a:pPr>
            <a:r>
              <a:rPr lang="en-US" sz="800" kern="0" dirty="0" smtClean="0">
                <a:solidFill>
                  <a:srgbClr val="00458D"/>
                </a:solidFill>
                <a:cs typeface="Arial" panose="020B0604020202020204" pitchFamily="34" charset="0"/>
              </a:rPr>
              <a:t>Presentation Title | Author | Date</a:t>
            </a:r>
            <a:endParaRPr lang="en-US" sz="800" kern="0" dirty="0">
              <a:solidFill>
                <a:srgbClr val="00458D"/>
              </a:solidFill>
              <a:cs typeface="Arial" panose="020B0604020202020204" pitchFamily="34" charset="0"/>
            </a:endParaRPr>
          </a:p>
        </p:txBody>
      </p:sp>
      <p:sp>
        <p:nvSpPr>
          <p:cNvPr id="9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r>
              <a:rPr lang="en-US" sz="800" dirty="0">
                <a:solidFill>
                  <a:srgbClr val="EDEDED">
                    <a:lumMod val="50000"/>
                  </a:srgb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2742066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13">
            <a:extLst>
              <a:ext uri="{FF2B5EF4-FFF2-40B4-BE49-F238E27FC236}">
                <a16:creationId xmlns="" xmlns:a16="http://schemas.microsoft.com/office/drawing/2014/main" id="{7D1DC75A-C7A4-44A4-B19C-D445335545B0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407988" y="2276872"/>
            <a:ext cx="5399980" cy="869950"/>
          </a:xfrm>
        </p:spPr>
        <p:txBody>
          <a:bodyPr lIns="0" tIns="0" rIns="0" bIns="0" anchor="b">
            <a:normAutofit/>
          </a:bodyPr>
          <a:lstStyle>
            <a:lvl1pPr>
              <a:lnSpc>
                <a:spcPts val="3000"/>
              </a:lnSpc>
              <a:defRPr sz="2600">
                <a:solidFill>
                  <a:schemeClr val="tx2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insert title</a:t>
            </a:r>
            <a:endParaRPr lang="pt-PT" dirty="0"/>
          </a:p>
        </p:txBody>
      </p:sp>
      <p:sp>
        <p:nvSpPr>
          <p:cNvPr id="11" name="Text Placeholder 13">
            <a:extLst>
              <a:ext uri="{FF2B5EF4-FFF2-40B4-BE49-F238E27FC236}">
                <a16:creationId xmlns="" xmlns:a16="http://schemas.microsoft.com/office/drawing/2014/main" id="{563879A0-0979-491A-8758-371BB7AD935B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407988" y="3261834"/>
            <a:ext cx="5399980" cy="1196340"/>
          </a:xfrm>
        </p:spPr>
        <p:txBody>
          <a:bodyPr lIns="0" tIns="0" rIns="0" bIns="0">
            <a:normAutofit/>
          </a:bodyPr>
          <a:lstStyle>
            <a:lvl1pPr>
              <a:lnSpc>
                <a:spcPts val="1800"/>
              </a:lnSpc>
              <a:defRPr sz="1600">
                <a:solidFill>
                  <a:schemeClr val="accent2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insert presenter, location, and date</a:t>
            </a:r>
            <a:endParaRPr lang="pt-PT" dirty="0"/>
          </a:p>
        </p:txBody>
      </p:sp>
      <p:sp>
        <p:nvSpPr>
          <p:cNvPr id="4" name="Freeform 11"/>
          <p:cNvSpPr>
            <a:spLocks/>
          </p:cNvSpPr>
          <p:nvPr userDrawn="1"/>
        </p:nvSpPr>
        <p:spPr bwMode="auto">
          <a:xfrm rot="16200000" flipH="1">
            <a:off x="6370124" y="13910"/>
            <a:ext cx="6353908" cy="6326091"/>
          </a:xfrm>
          <a:custGeom>
            <a:avLst/>
            <a:gdLst>
              <a:gd name="T0" fmla="*/ 909 w 1432"/>
              <a:gd name="T1" fmla="*/ 1425 h 1425"/>
              <a:gd name="T2" fmla="*/ 934 w 1432"/>
              <a:gd name="T3" fmla="*/ 0 h 1425"/>
              <a:gd name="T4" fmla="*/ 0 w 1432"/>
              <a:gd name="T5" fmla="*/ 231 h 1425"/>
              <a:gd name="T6" fmla="*/ 0 w 1432"/>
              <a:gd name="T7" fmla="*/ 1425 h 1425"/>
              <a:gd name="T8" fmla="*/ 909 w 1432"/>
              <a:gd name="T9" fmla="*/ 1425 h 14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32" h="1425">
                <a:moveTo>
                  <a:pt x="909" y="1425"/>
                </a:moveTo>
                <a:cubicBezTo>
                  <a:pt x="1358" y="720"/>
                  <a:pt x="1432" y="301"/>
                  <a:pt x="934" y="0"/>
                </a:cubicBezTo>
                <a:cubicBezTo>
                  <a:pt x="392" y="295"/>
                  <a:pt x="129" y="297"/>
                  <a:pt x="0" y="231"/>
                </a:cubicBezTo>
                <a:cubicBezTo>
                  <a:pt x="0" y="1425"/>
                  <a:pt x="0" y="1425"/>
                  <a:pt x="0" y="1425"/>
                </a:cubicBezTo>
                <a:lnTo>
                  <a:pt x="909" y="142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9" name="Graphic 9">
            <a:extLst>
              <a:ext uri="{FF2B5EF4-FFF2-40B4-BE49-F238E27FC236}">
                <a16:creationId xmlns="" xmlns:a16="http://schemas.microsoft.com/office/drawing/2014/main" id="{C3D2EC56-D17C-4A75-8178-C69397BC735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7988" y="404813"/>
            <a:ext cx="2286000" cy="510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661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5 (Image placeholder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="" xmlns:a16="http://schemas.microsoft.com/office/drawing/2014/main" id="{25D6B527-14EF-4F30-9C9C-691EC4327EE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298310" y="-1588"/>
            <a:ext cx="7893690" cy="685958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pt-PT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B83CBA49-BBF9-4CF0-9E0B-FF67BA14966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7988" y="3068960"/>
            <a:ext cx="4103688" cy="863600"/>
          </a:xfrm>
        </p:spPr>
        <p:txBody>
          <a:bodyPr lIns="0" tIns="0" rIns="0" bIns="0" anchor="b">
            <a:normAutofit/>
          </a:bodyPr>
          <a:lstStyle>
            <a:lvl1pPr>
              <a:lnSpc>
                <a:spcPts val="3000"/>
              </a:lnSpc>
              <a:defRPr sz="2600">
                <a:solidFill>
                  <a:srgbClr val="0070AD"/>
                </a:solidFill>
              </a:defRPr>
            </a:lvl1pPr>
            <a:lvl2pPr>
              <a:defRPr sz="2400">
                <a:solidFill>
                  <a:srgbClr val="0070AD"/>
                </a:solidFill>
              </a:defRPr>
            </a:lvl2pPr>
          </a:lstStyle>
          <a:p>
            <a:pPr lvl="0"/>
            <a:r>
              <a:rPr lang="en-US" dirty="0"/>
              <a:t>Click to insert title</a:t>
            </a:r>
            <a:endParaRPr lang="pt-PT" dirty="0"/>
          </a:p>
        </p:txBody>
      </p:sp>
      <p:sp>
        <p:nvSpPr>
          <p:cNvPr id="15" name="Text Placeholder 13">
            <a:extLst>
              <a:ext uri="{FF2B5EF4-FFF2-40B4-BE49-F238E27FC236}">
                <a16:creationId xmlns="" xmlns:a16="http://schemas.microsoft.com/office/drawing/2014/main" id="{F4C94DDB-5E07-4F17-ABAA-3E9C5E8683A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7988" y="4040163"/>
            <a:ext cx="4103688" cy="1189037"/>
          </a:xfrm>
        </p:spPr>
        <p:txBody>
          <a:bodyPr lIns="0" tIns="0" rIns="0" bIns="0">
            <a:normAutofit/>
          </a:bodyPr>
          <a:lstStyle>
            <a:lvl1pPr>
              <a:lnSpc>
                <a:spcPts val="1800"/>
              </a:lnSpc>
              <a:defRPr sz="1600">
                <a:solidFill>
                  <a:srgbClr val="0070AD"/>
                </a:solidFill>
              </a:defRPr>
            </a:lvl1pPr>
            <a:lvl2pPr>
              <a:defRPr sz="1600">
                <a:solidFill>
                  <a:srgbClr val="0070AD"/>
                </a:solidFill>
              </a:defRPr>
            </a:lvl2pPr>
          </a:lstStyle>
          <a:p>
            <a:pPr lvl="0"/>
            <a:r>
              <a:rPr lang="en-US" dirty="0"/>
              <a:t>Click to insert presenter, location, and date</a:t>
            </a:r>
            <a:endParaRPr lang="pt-PT" dirty="0"/>
          </a:p>
        </p:txBody>
      </p:sp>
      <p:pic>
        <p:nvPicPr>
          <p:cNvPr id="9" name="Graphic 9">
            <a:extLst>
              <a:ext uri="{FF2B5EF4-FFF2-40B4-BE49-F238E27FC236}">
                <a16:creationId xmlns="" xmlns:a16="http://schemas.microsoft.com/office/drawing/2014/main" id="{C3D2EC56-D17C-4A75-8178-C69397BC735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7988" y="404813"/>
            <a:ext cx="2286000" cy="510013"/>
          </a:xfrm>
          <a:prstGeom prst="rect">
            <a:avLst/>
          </a:prstGeom>
        </p:spPr>
      </p:pic>
      <p:pic>
        <p:nvPicPr>
          <p:cNvPr id="10" name="Picture 9" descr="Our_Universcity_Logotype-01.png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407368" y="1196752"/>
            <a:ext cx="2232248" cy="538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94024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4634" userDrawn="1">
          <p15:clr>
            <a:srgbClr val="FBAE40"/>
          </p15:clr>
        </p15:guide>
        <p15:guide id="3" pos="7219" userDrawn="1">
          <p15:clr>
            <a:srgbClr val="FBAE40"/>
          </p15:clr>
        </p15:guide>
        <p15:guide id="4" orient="horz" pos="2614" userDrawn="1">
          <p15:clr>
            <a:srgbClr val="FBAE40"/>
          </p15:clr>
        </p15:guide>
        <p15:guide id="5" orient="horz" pos="3203" userDrawn="1">
          <p15:clr>
            <a:srgbClr val="FBAE40"/>
          </p15:clr>
        </p15:guide>
        <p15:guide id="6" orient="horz" pos="3952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Opener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9"/>
          <p:cNvSpPr>
            <a:spLocks/>
          </p:cNvSpPr>
          <p:nvPr userDrawn="1"/>
        </p:nvSpPr>
        <p:spPr bwMode="auto">
          <a:xfrm>
            <a:off x="-312712" y="0"/>
            <a:ext cx="8760296" cy="8102938"/>
          </a:xfrm>
          <a:custGeom>
            <a:avLst/>
            <a:gdLst>
              <a:gd name="T0" fmla="*/ 1453 w 1637"/>
              <a:gd name="T1" fmla="*/ 0 h 1514"/>
              <a:gd name="T2" fmla="*/ 1238 w 1637"/>
              <a:gd name="T3" fmla="*/ 494 h 1514"/>
              <a:gd name="T4" fmla="*/ 763 w 1637"/>
              <a:gd name="T5" fmla="*/ 1046 h 1514"/>
              <a:gd name="T6" fmla="*/ 0 w 1637"/>
              <a:gd name="T7" fmla="*/ 1449 h 1514"/>
              <a:gd name="T8" fmla="*/ 0 w 1637"/>
              <a:gd name="T9" fmla="*/ 0 h 1514"/>
              <a:gd name="T10" fmla="*/ 1453 w 1637"/>
              <a:gd name="T11" fmla="*/ 0 h 15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637" h="1514">
                <a:moveTo>
                  <a:pt x="1453" y="0"/>
                </a:moveTo>
                <a:cubicBezTo>
                  <a:pt x="1453" y="0"/>
                  <a:pt x="1637" y="326"/>
                  <a:pt x="1238" y="494"/>
                </a:cubicBezTo>
                <a:cubicBezTo>
                  <a:pt x="840" y="663"/>
                  <a:pt x="594" y="755"/>
                  <a:pt x="763" y="1046"/>
                </a:cubicBezTo>
                <a:cubicBezTo>
                  <a:pt x="230" y="1514"/>
                  <a:pt x="0" y="1449"/>
                  <a:pt x="0" y="1449"/>
                </a:cubicBezTo>
                <a:cubicBezTo>
                  <a:pt x="0" y="0"/>
                  <a:pt x="0" y="0"/>
                  <a:pt x="0" y="0"/>
                </a:cubicBezTo>
                <a:lnTo>
                  <a:pt x="1453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7" name="Text Placeholder 13">
            <a:extLst>
              <a:ext uri="{FF2B5EF4-FFF2-40B4-BE49-F238E27FC236}">
                <a16:creationId xmlns="" xmlns:a16="http://schemas.microsoft.com/office/drawing/2014/main" id="{5C674D03-4995-4743-8CE4-61CF32CFBDD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7988" y="434513"/>
            <a:ext cx="5471988" cy="169834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lnSpc>
                <a:spcPts val="3000"/>
              </a:lnSpc>
              <a:buNone/>
              <a:defRPr sz="2600">
                <a:solidFill>
                  <a:schemeClr val="bg1"/>
                </a:solidFill>
              </a:defRPr>
            </a:lvl1pPr>
            <a:lvl2pPr marL="457200" indent="0">
              <a:buNone/>
              <a:defRPr sz="6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insert section title</a:t>
            </a:r>
            <a:endParaRPr lang="pt-PT" dirty="0"/>
          </a:p>
        </p:txBody>
      </p:sp>
      <p:pic>
        <p:nvPicPr>
          <p:cNvPr id="11" name="Graphic 4">
            <a:extLst>
              <a:ext uri="{FF2B5EF4-FFF2-40B4-BE49-F238E27FC236}">
                <a16:creationId xmlns="" xmlns:a16="http://schemas.microsoft.com/office/drawing/2014/main" id="{25EEA1D4-3AF7-42D7-AE97-AE404AECFA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81836" t="-4713" b="16530"/>
          <a:stretch/>
        </p:blipFill>
        <p:spPr>
          <a:xfrm>
            <a:off x="11547793" y="188640"/>
            <a:ext cx="424356" cy="459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6819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Shapes - Layout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="" xmlns:a16="http://schemas.microsoft.com/office/drawing/2014/main" id="{E94103CC-22C5-4F38-9B77-3524E8A553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r="23077" b="19676"/>
          <a:stretch/>
        </p:blipFill>
        <p:spPr>
          <a:xfrm rot="16200000">
            <a:off x="5413032" y="79029"/>
            <a:ext cx="6857997" cy="6699938"/>
          </a:xfrm>
          <a:prstGeom prst="rect">
            <a:avLst/>
          </a:prstGeom>
        </p:spPr>
      </p:pic>
      <p:sp>
        <p:nvSpPr>
          <p:cNvPr id="50" name="Text Placeholder 7">
            <a:extLst>
              <a:ext uri="{FF2B5EF4-FFF2-40B4-BE49-F238E27FC236}">
                <a16:creationId xmlns="" xmlns:a16="http://schemas.microsoft.com/office/drawing/2014/main" id="{4E956B68-B273-4648-AC4B-C9A05A74516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847528" y="2708920"/>
            <a:ext cx="3312368" cy="72008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  <p:sp>
        <p:nvSpPr>
          <p:cNvPr id="51" name="Text Placeholder 7">
            <a:extLst>
              <a:ext uri="{FF2B5EF4-FFF2-40B4-BE49-F238E27FC236}">
                <a16:creationId xmlns="" xmlns:a16="http://schemas.microsoft.com/office/drawing/2014/main" id="{F12D7C74-E8A0-4A7D-95DA-A1411166951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847528" y="3645024"/>
            <a:ext cx="3312368" cy="72008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  <p:sp>
        <p:nvSpPr>
          <p:cNvPr id="49" name="Picture Placeholder 48">
            <a:extLst>
              <a:ext uri="{FF2B5EF4-FFF2-40B4-BE49-F238E27FC236}">
                <a16:creationId xmlns="" xmlns:a16="http://schemas.microsoft.com/office/drawing/2014/main" id="{4212BD44-DEDF-4B08-8824-204652F9616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53200" y="2060575"/>
            <a:ext cx="4910138" cy="2722563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52" name="Text Placeholder 7">
            <a:extLst>
              <a:ext uri="{FF2B5EF4-FFF2-40B4-BE49-F238E27FC236}">
                <a16:creationId xmlns="" xmlns:a16="http://schemas.microsoft.com/office/drawing/2014/main" id="{92D6AE9D-467E-46C0-B32B-79A9B07CDD1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847528" y="4630276"/>
            <a:ext cx="3312368" cy="72008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=""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9864476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pic>
        <p:nvPicPr>
          <p:cNvPr id="9" name="Graphic 4">
            <a:extLst>
              <a:ext uri="{FF2B5EF4-FFF2-40B4-BE49-F238E27FC236}">
                <a16:creationId xmlns="" xmlns:a16="http://schemas.microsoft.com/office/drawing/2014/main" id="{D67A1EFD-D78D-4138-B2FE-E0A098B59C3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81836" t="-4713" b="16530"/>
          <a:stretch/>
        </p:blipFill>
        <p:spPr>
          <a:xfrm>
            <a:off x="11491419" y="164829"/>
            <a:ext cx="424356" cy="459624"/>
          </a:xfrm>
          <a:prstGeom prst="rect">
            <a:avLst/>
          </a:prstGeom>
        </p:spPr>
      </p:pic>
      <p:cxnSp>
        <p:nvCxnSpPr>
          <p:cNvPr id="11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27">
            <a:hlinkClick r:id="rId6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3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665391" y="6555758"/>
            <a:ext cx="36099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schemeClr val="bg1"/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14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9239915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Shapes - Layout2">
    <p:bg>
      <p:bgPr>
        <a:solidFill>
          <a:srgbClr val="E6E7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3">
            <a:extLst>
              <a:ext uri="{FF2B5EF4-FFF2-40B4-BE49-F238E27FC236}">
                <a16:creationId xmlns="" xmlns:a16="http://schemas.microsoft.com/office/drawing/2014/main" id="{7D1DC75A-C7A4-44A4-B19C-D445335545B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7988" y="2204864"/>
            <a:ext cx="3618859" cy="2924629"/>
          </a:xfrm>
          <a:prstGeom prst="rect">
            <a:avLst/>
          </a:prstGeom>
        </p:spPr>
        <p:txBody>
          <a:bodyPr lIns="0" tIns="0" rIns="0" bIns="0" anchor="b">
            <a:normAutofit/>
          </a:bodyPr>
          <a:lstStyle>
            <a:lvl1pPr>
              <a:lnSpc>
                <a:spcPts val="6200"/>
              </a:lnSpc>
              <a:defRPr sz="5400">
                <a:solidFill>
                  <a:srgbClr val="2C004B"/>
                </a:solidFill>
              </a:defRPr>
            </a:lvl1pPr>
            <a:lvl2pPr marL="457200" indent="0">
              <a:lnSpc>
                <a:spcPts val="6200"/>
              </a:lnSpc>
              <a:buNone/>
              <a:defRPr sz="5400">
                <a:solidFill>
                  <a:srgbClr val="2C004B"/>
                </a:solidFill>
              </a:defRPr>
            </a:lvl2pPr>
          </a:lstStyle>
          <a:p>
            <a:pPr lvl="0"/>
            <a:r>
              <a:rPr lang="en-US" dirty="0"/>
              <a:t>Edit text styles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="" xmlns:a16="http://schemas.microsoft.com/office/drawing/2014/main" id="{563879A0-0979-491A-8758-371BB7AD935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7988" y="5273460"/>
            <a:ext cx="3618859" cy="67582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lnSpc>
                <a:spcPts val="1800"/>
              </a:lnSpc>
              <a:defRPr sz="1600">
                <a:solidFill>
                  <a:srgbClr val="2C004B"/>
                </a:solidFill>
              </a:defRPr>
            </a:lvl1pPr>
            <a:lvl2pPr marL="457200" indent="0">
              <a:buNone/>
              <a:defRPr sz="1800">
                <a:solidFill>
                  <a:srgbClr val="2C004B"/>
                </a:solidFill>
              </a:defRPr>
            </a:lvl2pPr>
          </a:lstStyle>
          <a:p>
            <a:pPr lvl="0"/>
            <a:r>
              <a:rPr lang="en-US" dirty="0"/>
              <a:t>Edit text styles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="" xmlns:a16="http://schemas.microsoft.com/office/drawing/2014/main" id="{A76958A6-8FB1-445D-BB17-D619DC39E089}"/>
              </a:ext>
            </a:extLst>
          </p:cNvPr>
          <p:cNvGrpSpPr/>
          <p:nvPr userDrawn="1"/>
        </p:nvGrpSpPr>
        <p:grpSpPr>
          <a:xfrm>
            <a:off x="3461852" y="0"/>
            <a:ext cx="8730148" cy="6858000"/>
            <a:chOff x="3461852" y="0"/>
            <a:chExt cx="8730148" cy="6858000"/>
          </a:xfrm>
        </p:grpSpPr>
        <p:sp>
          <p:nvSpPr>
            <p:cNvPr id="12" name="Freeform: Shape 11">
              <a:extLst>
                <a:ext uri="{FF2B5EF4-FFF2-40B4-BE49-F238E27FC236}">
                  <a16:creationId xmlns="" xmlns:a16="http://schemas.microsoft.com/office/drawing/2014/main" id="{3C37792F-39D6-4A1F-BE84-103229E3E4C7}"/>
                </a:ext>
              </a:extLst>
            </p:cNvPr>
            <p:cNvSpPr/>
            <p:nvPr/>
          </p:nvSpPr>
          <p:spPr>
            <a:xfrm>
              <a:off x="3461852" y="0"/>
              <a:ext cx="8730148" cy="6858000"/>
            </a:xfrm>
            <a:custGeom>
              <a:avLst/>
              <a:gdLst>
                <a:gd name="connsiteX0" fmla="*/ 0 w 8730148"/>
                <a:gd name="connsiteY0" fmla="*/ 0 h 6858000"/>
                <a:gd name="connsiteX1" fmla="*/ 8730148 w 8730148"/>
                <a:gd name="connsiteY1" fmla="*/ 0 h 6858000"/>
                <a:gd name="connsiteX2" fmla="*/ 8730148 w 8730148"/>
                <a:gd name="connsiteY2" fmla="*/ 23679 h 6858000"/>
                <a:gd name="connsiteX3" fmla="*/ 8730148 w 8730148"/>
                <a:gd name="connsiteY3" fmla="*/ 495863 h 6858000"/>
                <a:gd name="connsiteX4" fmla="*/ 8730148 w 8730148"/>
                <a:gd name="connsiteY4" fmla="*/ 952308 h 6858000"/>
                <a:gd name="connsiteX5" fmla="*/ 8730148 w 8730148"/>
                <a:gd name="connsiteY5" fmla="*/ 1393283 h 6858000"/>
                <a:gd name="connsiteX6" fmla="*/ 8730148 w 8730148"/>
                <a:gd name="connsiteY6" fmla="*/ 1819052 h 6858000"/>
                <a:gd name="connsiteX7" fmla="*/ 8730148 w 8730148"/>
                <a:gd name="connsiteY7" fmla="*/ 2229885 h 6858000"/>
                <a:gd name="connsiteX8" fmla="*/ 8730148 w 8730148"/>
                <a:gd name="connsiteY8" fmla="*/ 2626046 h 6858000"/>
                <a:gd name="connsiteX9" fmla="*/ 8730148 w 8730148"/>
                <a:gd name="connsiteY9" fmla="*/ 3007803 h 6858000"/>
                <a:gd name="connsiteX10" fmla="*/ 8730148 w 8730148"/>
                <a:gd name="connsiteY10" fmla="*/ 3375422 h 6858000"/>
                <a:gd name="connsiteX11" fmla="*/ 8730148 w 8730148"/>
                <a:gd name="connsiteY11" fmla="*/ 3729171 h 6858000"/>
                <a:gd name="connsiteX12" fmla="*/ 8730148 w 8730148"/>
                <a:gd name="connsiteY12" fmla="*/ 4069315 h 6858000"/>
                <a:gd name="connsiteX13" fmla="*/ 8730148 w 8730148"/>
                <a:gd name="connsiteY13" fmla="*/ 4396123 h 6858000"/>
                <a:gd name="connsiteX14" fmla="*/ 8730148 w 8730148"/>
                <a:gd name="connsiteY14" fmla="*/ 4709860 h 6858000"/>
                <a:gd name="connsiteX15" fmla="*/ 8730148 w 8730148"/>
                <a:gd name="connsiteY15" fmla="*/ 5010793 h 6858000"/>
                <a:gd name="connsiteX16" fmla="*/ 8730148 w 8730148"/>
                <a:gd name="connsiteY16" fmla="*/ 5299189 h 6858000"/>
                <a:gd name="connsiteX17" fmla="*/ 8730148 w 8730148"/>
                <a:gd name="connsiteY17" fmla="*/ 5575315 h 6858000"/>
                <a:gd name="connsiteX18" fmla="*/ 8730148 w 8730148"/>
                <a:gd name="connsiteY18" fmla="*/ 5839437 h 6858000"/>
                <a:gd name="connsiteX19" fmla="*/ 8730148 w 8730148"/>
                <a:gd name="connsiteY19" fmla="*/ 6091822 h 6858000"/>
                <a:gd name="connsiteX20" fmla="*/ 8730148 w 8730148"/>
                <a:gd name="connsiteY20" fmla="*/ 6332738 h 6858000"/>
                <a:gd name="connsiteX21" fmla="*/ 8730148 w 8730148"/>
                <a:gd name="connsiteY21" fmla="*/ 6562450 h 6858000"/>
                <a:gd name="connsiteX22" fmla="*/ 8730148 w 8730148"/>
                <a:gd name="connsiteY22" fmla="*/ 6781226 h 6858000"/>
                <a:gd name="connsiteX23" fmla="*/ 8730148 w 8730148"/>
                <a:gd name="connsiteY23" fmla="*/ 6858000 h 6858000"/>
                <a:gd name="connsiteX24" fmla="*/ 1680266 w 8730148"/>
                <a:gd name="connsiteY24" fmla="*/ 6858000 h 6858000"/>
                <a:gd name="connsiteX25" fmla="*/ 1725275 w 8730148"/>
                <a:gd name="connsiteY25" fmla="*/ 6819058 h 6858000"/>
                <a:gd name="connsiteX26" fmla="*/ 3705962 w 8730148"/>
                <a:gd name="connsiteY26" fmla="*/ 2012619 h 6858000"/>
                <a:gd name="connsiteX27" fmla="*/ 116582 w 8730148"/>
                <a:gd name="connsiteY27" fmla="*/ 25323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8730148" h="6858000">
                  <a:moveTo>
                    <a:pt x="0" y="0"/>
                  </a:moveTo>
                  <a:lnTo>
                    <a:pt x="8730148" y="0"/>
                  </a:lnTo>
                  <a:lnTo>
                    <a:pt x="8730148" y="23679"/>
                  </a:lnTo>
                  <a:lnTo>
                    <a:pt x="8730148" y="495863"/>
                  </a:lnTo>
                  <a:lnTo>
                    <a:pt x="8730148" y="952308"/>
                  </a:lnTo>
                  <a:lnTo>
                    <a:pt x="8730148" y="1393283"/>
                  </a:lnTo>
                  <a:lnTo>
                    <a:pt x="8730148" y="1819052"/>
                  </a:lnTo>
                  <a:lnTo>
                    <a:pt x="8730148" y="2229885"/>
                  </a:lnTo>
                  <a:lnTo>
                    <a:pt x="8730148" y="2626046"/>
                  </a:lnTo>
                  <a:lnTo>
                    <a:pt x="8730148" y="3007803"/>
                  </a:lnTo>
                  <a:lnTo>
                    <a:pt x="8730148" y="3375422"/>
                  </a:lnTo>
                  <a:lnTo>
                    <a:pt x="8730148" y="3729171"/>
                  </a:lnTo>
                  <a:lnTo>
                    <a:pt x="8730148" y="4069315"/>
                  </a:lnTo>
                  <a:lnTo>
                    <a:pt x="8730148" y="4396123"/>
                  </a:lnTo>
                  <a:lnTo>
                    <a:pt x="8730148" y="4709860"/>
                  </a:lnTo>
                  <a:lnTo>
                    <a:pt x="8730148" y="5010793"/>
                  </a:lnTo>
                  <a:lnTo>
                    <a:pt x="8730148" y="5299189"/>
                  </a:lnTo>
                  <a:lnTo>
                    <a:pt x="8730148" y="5575315"/>
                  </a:lnTo>
                  <a:lnTo>
                    <a:pt x="8730148" y="5839437"/>
                  </a:lnTo>
                  <a:lnTo>
                    <a:pt x="8730148" y="6091822"/>
                  </a:lnTo>
                  <a:lnTo>
                    <a:pt x="8730148" y="6332738"/>
                  </a:lnTo>
                  <a:lnTo>
                    <a:pt x="8730148" y="6562450"/>
                  </a:lnTo>
                  <a:lnTo>
                    <a:pt x="8730148" y="6781226"/>
                  </a:lnTo>
                  <a:lnTo>
                    <a:pt x="8730148" y="6858000"/>
                  </a:lnTo>
                  <a:lnTo>
                    <a:pt x="1680266" y="6858000"/>
                  </a:lnTo>
                  <a:lnTo>
                    <a:pt x="1725275" y="6819058"/>
                  </a:lnTo>
                  <a:cubicBezTo>
                    <a:pt x="4662995" y="4201443"/>
                    <a:pt x="4141233" y="1217168"/>
                    <a:pt x="3705962" y="2012619"/>
                  </a:cubicBezTo>
                  <a:cubicBezTo>
                    <a:pt x="3516434" y="3033940"/>
                    <a:pt x="1425698" y="2929072"/>
                    <a:pt x="116582" y="253235"/>
                  </a:cubicBezTo>
                  <a:close/>
                </a:path>
              </a:pathLst>
            </a:custGeom>
            <a:solidFill>
              <a:srgbClr val="2C00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13" name="Freeform 10">
              <a:extLst>
                <a:ext uri="{FF2B5EF4-FFF2-40B4-BE49-F238E27FC236}">
                  <a16:creationId xmlns="" xmlns:a16="http://schemas.microsoft.com/office/drawing/2014/main" id="{D9D750E2-E6DE-4123-9001-1391D1C49B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813803" y="2034666"/>
              <a:ext cx="669225" cy="544797"/>
            </a:xfrm>
            <a:custGeom>
              <a:avLst/>
              <a:gdLst>
                <a:gd name="T0" fmla="*/ 98 w 149"/>
                <a:gd name="T1" fmla="*/ 84 h 121"/>
                <a:gd name="T2" fmla="*/ 149 w 149"/>
                <a:gd name="T3" fmla="*/ 34 h 121"/>
                <a:gd name="T4" fmla="*/ 112 w 149"/>
                <a:gd name="T5" fmla="*/ 0 h 121"/>
                <a:gd name="T6" fmla="*/ 39 w 149"/>
                <a:gd name="T7" fmla="*/ 78 h 121"/>
                <a:gd name="T8" fmla="*/ 0 w 149"/>
                <a:gd name="T9" fmla="*/ 113 h 121"/>
                <a:gd name="T10" fmla="*/ 29 w 149"/>
                <a:gd name="T11" fmla="*/ 121 h 121"/>
                <a:gd name="T12" fmla="*/ 99 w 149"/>
                <a:gd name="T13" fmla="*/ 99 h 121"/>
                <a:gd name="T14" fmla="*/ 64 w 149"/>
                <a:gd name="T15" fmla="*/ 67 h 121"/>
                <a:gd name="T16" fmla="*/ 98 w 149"/>
                <a:gd name="T17" fmla="*/ 84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9" h="121">
                  <a:moveTo>
                    <a:pt x="98" y="84"/>
                  </a:moveTo>
                  <a:cubicBezTo>
                    <a:pt x="127" y="84"/>
                    <a:pt x="149" y="61"/>
                    <a:pt x="149" y="34"/>
                  </a:cubicBezTo>
                  <a:cubicBezTo>
                    <a:pt x="147" y="22"/>
                    <a:pt x="143" y="0"/>
                    <a:pt x="112" y="0"/>
                  </a:cubicBezTo>
                  <a:cubicBezTo>
                    <a:pt x="78" y="0"/>
                    <a:pt x="67" y="47"/>
                    <a:pt x="39" y="78"/>
                  </a:cubicBezTo>
                  <a:cubicBezTo>
                    <a:pt x="37" y="95"/>
                    <a:pt x="20" y="111"/>
                    <a:pt x="0" y="113"/>
                  </a:cubicBezTo>
                  <a:cubicBezTo>
                    <a:pt x="5" y="118"/>
                    <a:pt x="16" y="121"/>
                    <a:pt x="29" y="121"/>
                  </a:cubicBezTo>
                  <a:cubicBezTo>
                    <a:pt x="54" y="121"/>
                    <a:pt x="83" y="114"/>
                    <a:pt x="99" y="99"/>
                  </a:cubicBezTo>
                  <a:cubicBezTo>
                    <a:pt x="78" y="99"/>
                    <a:pt x="65" y="86"/>
                    <a:pt x="64" y="67"/>
                  </a:cubicBezTo>
                  <a:cubicBezTo>
                    <a:pt x="74" y="79"/>
                    <a:pt x="85" y="84"/>
                    <a:pt x="98" y="84"/>
                  </a:cubicBezTo>
                </a:path>
              </a:pathLst>
            </a:custGeom>
            <a:solidFill>
              <a:srgbClr val="00B9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14" name="Freeform 11">
              <a:extLst>
                <a:ext uri="{FF2B5EF4-FFF2-40B4-BE49-F238E27FC236}">
                  <a16:creationId xmlns="" xmlns:a16="http://schemas.microsoft.com/office/drawing/2014/main" id="{53936070-5445-4D5B-B6F0-A72D3CC87FBE}"/>
                </a:ext>
              </a:extLst>
            </p:cNvPr>
            <p:cNvSpPr>
              <a:spLocks/>
            </p:cNvSpPr>
            <p:nvPr/>
          </p:nvSpPr>
          <p:spPr bwMode="auto">
            <a:xfrm>
              <a:off x="6464057" y="1641201"/>
              <a:ext cx="1018971" cy="860913"/>
            </a:xfrm>
            <a:custGeom>
              <a:avLst/>
              <a:gdLst>
                <a:gd name="T0" fmla="*/ 227 w 227"/>
                <a:gd name="T1" fmla="*/ 120 h 192"/>
                <a:gd name="T2" fmla="*/ 188 w 227"/>
                <a:gd name="T3" fmla="*/ 40 h 192"/>
                <a:gd name="T4" fmla="*/ 127 w 227"/>
                <a:gd name="T5" fmla="*/ 2 h 192"/>
                <a:gd name="T6" fmla="*/ 122 w 227"/>
                <a:gd name="T7" fmla="*/ 0 h 192"/>
                <a:gd name="T8" fmla="*/ 121 w 227"/>
                <a:gd name="T9" fmla="*/ 0 h 192"/>
                <a:gd name="T10" fmla="*/ 0 w 227"/>
                <a:gd name="T11" fmla="*/ 125 h 192"/>
                <a:gd name="T12" fmla="*/ 42 w 227"/>
                <a:gd name="T13" fmla="*/ 187 h 192"/>
                <a:gd name="T14" fmla="*/ 85 w 227"/>
                <a:gd name="T15" fmla="*/ 187 h 192"/>
                <a:gd name="T16" fmla="*/ 117 w 227"/>
                <a:gd name="T17" fmla="*/ 166 h 192"/>
                <a:gd name="T18" fmla="*/ 190 w 227"/>
                <a:gd name="T19" fmla="*/ 88 h 192"/>
                <a:gd name="T20" fmla="*/ 227 w 227"/>
                <a:gd name="T21" fmla="*/ 122 h 192"/>
                <a:gd name="T22" fmla="*/ 227 w 227"/>
                <a:gd name="T23" fmla="*/ 12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7" h="192">
                  <a:moveTo>
                    <a:pt x="227" y="120"/>
                  </a:moveTo>
                  <a:cubicBezTo>
                    <a:pt x="226" y="88"/>
                    <a:pt x="211" y="61"/>
                    <a:pt x="188" y="40"/>
                  </a:cubicBezTo>
                  <a:cubicBezTo>
                    <a:pt x="170" y="23"/>
                    <a:pt x="149" y="11"/>
                    <a:pt x="127" y="2"/>
                  </a:cubicBezTo>
                  <a:cubicBezTo>
                    <a:pt x="125" y="1"/>
                    <a:pt x="123" y="0"/>
                    <a:pt x="122" y="0"/>
                  </a:cubicBezTo>
                  <a:cubicBezTo>
                    <a:pt x="122" y="0"/>
                    <a:pt x="122" y="0"/>
                    <a:pt x="121" y="0"/>
                  </a:cubicBezTo>
                  <a:cubicBezTo>
                    <a:pt x="94" y="32"/>
                    <a:pt x="0" y="57"/>
                    <a:pt x="0" y="125"/>
                  </a:cubicBezTo>
                  <a:cubicBezTo>
                    <a:pt x="0" y="152"/>
                    <a:pt x="17" y="176"/>
                    <a:pt x="42" y="187"/>
                  </a:cubicBezTo>
                  <a:cubicBezTo>
                    <a:pt x="56" y="192"/>
                    <a:pt x="70" y="192"/>
                    <a:pt x="85" y="187"/>
                  </a:cubicBezTo>
                  <a:cubicBezTo>
                    <a:pt x="98" y="183"/>
                    <a:pt x="108" y="175"/>
                    <a:pt x="117" y="166"/>
                  </a:cubicBezTo>
                  <a:cubicBezTo>
                    <a:pt x="145" y="135"/>
                    <a:pt x="156" y="88"/>
                    <a:pt x="190" y="88"/>
                  </a:cubicBezTo>
                  <a:cubicBezTo>
                    <a:pt x="221" y="88"/>
                    <a:pt x="225" y="110"/>
                    <a:pt x="227" y="122"/>
                  </a:cubicBezTo>
                  <a:cubicBezTo>
                    <a:pt x="227" y="122"/>
                    <a:pt x="227" y="121"/>
                    <a:pt x="227" y="120"/>
                  </a:cubicBezTo>
                </a:path>
              </a:pathLst>
            </a:custGeom>
            <a:solidFill>
              <a:srgbClr val="007D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</p:grpSp>
      <p:sp>
        <p:nvSpPr>
          <p:cNvPr id="8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949665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1"/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sp>
        <p:nvSpPr>
          <p:cNvPr id="15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665391" y="6555758"/>
            <a:ext cx="36099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schemeClr val="bg1"/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20" name="Rectangle 27">
            <a:hlinkClick r:id="rId2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</p:spTree>
    <p:extLst>
      <p:ext uri="{BB962C8B-B14F-4D97-AF65-F5344CB8AC3E}">
        <p14:creationId xmlns:p14="http://schemas.microsoft.com/office/powerpoint/2010/main" val="16643351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-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7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27">
            <a:hlinkClick r:id="rId2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9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="" xmlns:a16="http://schemas.microsoft.com/office/drawing/2014/main" id="{F2EB016D-CF9A-4584-982E-40465F701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404813"/>
            <a:ext cx="11016604" cy="863601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algn="ctr">
              <a:defRPr sz="4000">
                <a:latin typeface="Calibri" panose="020F0502020204030204" pitchFamily="34" charset="0"/>
              </a:defRPr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edit Master title style</a:t>
            </a:r>
            <a:endParaRPr lang="pt-PT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0"/>
          </p:nvPr>
        </p:nvSpPr>
        <p:spPr>
          <a:xfrm>
            <a:off x="407988" y="1557338"/>
            <a:ext cx="11160125" cy="4824412"/>
          </a:xfrm>
        </p:spPr>
        <p:txBody>
          <a:bodyPr>
            <a:normAutofit/>
          </a:bodyPr>
          <a:lstStyle>
            <a:lvl1pPr>
              <a:defRPr sz="2400">
                <a:latin typeface="Calibri" panose="020F0502020204030204" pitchFamily="34" charset="0"/>
              </a:defRPr>
            </a:lvl1pPr>
            <a:lvl2pPr>
              <a:defRPr sz="2400">
                <a:latin typeface="Calibri" panose="020F0502020204030204" pitchFamily="34" charset="0"/>
              </a:defRPr>
            </a:lvl2pPr>
            <a:lvl3pPr>
              <a:defRPr sz="2400">
                <a:latin typeface="Calibri" panose="020F0502020204030204" pitchFamily="34" charset="0"/>
              </a:defRPr>
            </a:lvl3pPr>
            <a:lvl4pPr>
              <a:defRPr sz="2400">
                <a:latin typeface="Calibri" panose="020F0502020204030204" pitchFamily="34" charset="0"/>
              </a:defRPr>
            </a:lvl4pPr>
            <a:lvl5pPr>
              <a:defRPr sz="2400">
                <a:latin typeface="Calibri" panose="020F0502020204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180858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130130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-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8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27">
            <a:hlinkClick r:id="rId2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0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5258316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sv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7.xml"/><Relationship Id="rId3" Type="http://schemas.openxmlformats.org/officeDocument/2006/relationships/slideLayout" Target="../slideLayouts/slideLayout7.xml"/><Relationship Id="rId7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6.xml"/><Relationship Id="rId2" Type="http://schemas.openxmlformats.org/officeDocument/2006/relationships/slideLayout" Target="../slideLayouts/slideLayout6.xml"/><Relationship Id="rId16" Type="http://schemas.openxmlformats.org/officeDocument/2006/relationships/image" Target="../media/image4.svg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5.xml"/><Relationship Id="rId5" Type="http://schemas.openxmlformats.org/officeDocument/2006/relationships/slideLayout" Target="../slideLayouts/slideLayout9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4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Relationship Id="rId1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3">
            <a:extLst>
              <a:ext uri="{FF2B5EF4-FFF2-40B4-BE49-F238E27FC236}">
                <a16:creationId xmlns="" xmlns:a16="http://schemas.microsoft.com/office/drawing/2014/main" id="{509B218C-0963-489A-AA77-3748FFA421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7" y="413387"/>
            <a:ext cx="11376025" cy="855026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fr-FR"/>
              <a:t>Modifiez le style du titre</a:t>
            </a:r>
            <a:endParaRPr lang="pt-PT" dirty="0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A4D17236-A440-4453-A69C-BE3728C116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7988" y="1412875"/>
            <a:ext cx="11376024" cy="476408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3786253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0" r:id="rId1"/>
    <p:sldLayoutId id="2147483721" r:id="rId2"/>
    <p:sldLayoutId id="2147483720" r:id="rId3"/>
  </p:sldLayoutIdLst>
  <p:hf sldNum="0" hdr="0" dt="0"/>
  <p:txStyles>
    <p:titleStyle>
      <a:lvl1pPr algn="l" defTabSz="914400" rtl="0" eaLnBrk="1" latinLnBrk="0" hangingPunct="1">
        <a:lnSpc>
          <a:spcPts val="3000"/>
        </a:lnSpc>
        <a:spcBef>
          <a:spcPct val="0"/>
        </a:spcBef>
        <a:buNone/>
        <a:defRPr sz="2600" kern="1200">
          <a:solidFill>
            <a:schemeClr val="tx2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4065" userDrawn="1">
          <p15:clr>
            <a:srgbClr val="F26B43"/>
          </p15:clr>
        </p15:guide>
        <p15:guide id="2" pos="257" userDrawn="1">
          <p15:clr>
            <a:srgbClr val="F26B43"/>
          </p15:clr>
        </p15:guide>
        <p15:guide id="3" pos="7423" userDrawn="1">
          <p15:clr>
            <a:srgbClr val="F26B43"/>
          </p15:clr>
        </p15:guide>
        <p15:guide id="4" orient="horz" pos="255" userDrawn="1">
          <p15:clr>
            <a:srgbClr val="F26B43"/>
          </p15:clr>
        </p15:guide>
        <p15:guide id="5" orient="horz" pos="799" userDrawn="1">
          <p15:clr>
            <a:srgbClr val="F26B43"/>
          </p15:clr>
        </p15:guide>
        <p15:guide id="6" orient="horz" pos="890" userDrawn="1">
          <p15:clr>
            <a:srgbClr val="F26B43"/>
          </p15:clr>
        </p15:guide>
        <p15:guide id="7" pos="3840" userDrawn="1">
          <p15:clr>
            <a:srgbClr val="F26B43"/>
          </p15:clr>
        </p15:guide>
        <p15:guide id="8" pos="3749" userDrawn="1">
          <p15:clr>
            <a:srgbClr val="F26B43"/>
          </p15:clr>
        </p15:guide>
        <p15:guide id="9" pos="3931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Placeholder 1">
            <a:extLst>
              <a:ext uri="{FF2B5EF4-FFF2-40B4-BE49-F238E27FC236}">
                <a16:creationId xmlns="" xmlns:a16="http://schemas.microsoft.com/office/drawing/2014/main" id="{366C6B93-5A4F-43B7-84C4-C42EC870AB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068" y="418452"/>
            <a:ext cx="11083532" cy="859536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lvl="0">
              <a:lnSpc>
                <a:spcPts val="3000"/>
              </a:lnSpc>
            </a:pPr>
            <a:r>
              <a:rPr lang="en-US" dirty="0"/>
              <a:t>Click to edit Master title style</a:t>
            </a:r>
            <a:endParaRPr lang="pt-PT" dirty="0"/>
          </a:p>
        </p:txBody>
      </p:sp>
      <p:sp>
        <p:nvSpPr>
          <p:cNvPr id="9" name="Text Placeholder 2">
            <a:extLst>
              <a:ext uri="{FF2B5EF4-FFF2-40B4-BE49-F238E27FC236}">
                <a16:creationId xmlns="" xmlns:a16="http://schemas.microsoft.com/office/drawing/2014/main" id="{AF310831-D03E-404B-934F-73B268225B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3067" y="1412875"/>
            <a:ext cx="11370945" cy="435133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="" xmlns:a16="http://schemas.microsoft.com/office/drawing/2014/main" id="{25EEA1D4-3AF7-42D7-AE97-AE404AECFAE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 l="81836" t="-4713" b="16530"/>
          <a:stretch/>
        </p:blipFill>
        <p:spPr>
          <a:xfrm>
            <a:off x="11547793" y="188640"/>
            <a:ext cx="424356" cy="459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6821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pt-PT" sz="2600" kern="1200">
          <a:solidFill>
            <a:schemeClr val="tx2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</p:titleStyle>
    <p:bodyStyle>
      <a:lvl1pPr marL="0" indent="0" algn="l" defTabSz="914400" rtl="0" eaLnBrk="1" latinLnBrk="0" hangingPunct="1">
        <a:lnSpc>
          <a:spcPts val="22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233363" indent="-228600" algn="l" defTabSz="914400" rtl="0" eaLnBrk="1" latinLnBrk="0" hangingPunct="1">
        <a:lnSpc>
          <a:spcPts val="1800"/>
        </a:lnSpc>
        <a:spcBef>
          <a:spcPts val="0"/>
        </a:spcBef>
        <a:spcAft>
          <a:spcPts val="600"/>
        </a:spcAft>
        <a:buClr>
          <a:schemeClr val="accent1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-228600" algn="l" defTabSz="914400" rtl="0" eaLnBrk="1" latinLnBrk="0" hangingPunct="1">
        <a:lnSpc>
          <a:spcPts val="16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690563" indent="-233363" algn="l" defTabSz="914400" rtl="0" eaLnBrk="1" latinLnBrk="0" hangingPunct="1">
        <a:lnSpc>
          <a:spcPts val="14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‒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55" userDrawn="1">
          <p15:clr>
            <a:srgbClr val="F26B43"/>
          </p15:clr>
        </p15:guide>
        <p15:guide id="3" pos="7423" userDrawn="1">
          <p15:clr>
            <a:srgbClr val="F26B43"/>
          </p15:clr>
        </p15:guide>
        <p15:guide id="4" pos="257" userDrawn="1">
          <p15:clr>
            <a:srgbClr val="F26B43"/>
          </p15:clr>
        </p15:guide>
        <p15:guide id="5" orient="horz" pos="4065" userDrawn="1">
          <p15:clr>
            <a:srgbClr val="F26B43"/>
          </p15:clr>
        </p15:guide>
        <p15:guide id="6" orient="horz" pos="799" userDrawn="1">
          <p15:clr>
            <a:srgbClr val="F26B43"/>
          </p15:clr>
        </p15:guide>
        <p15:guide id="7" orient="horz" pos="890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F2EB016D-CF9A-4584-982E-40465F701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404813"/>
            <a:ext cx="11016604" cy="863601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lvl="0">
              <a:lnSpc>
                <a:spcPts val="3000"/>
              </a:lnSpc>
            </a:pPr>
            <a:r>
              <a:rPr lang="en-US" dirty="0"/>
              <a:t>Click to edit Master title style</a:t>
            </a:r>
            <a:endParaRPr lang="pt-PT" dirty="0"/>
          </a:p>
        </p:txBody>
      </p:sp>
      <p:pic>
        <p:nvPicPr>
          <p:cNvPr id="9" name="Graphic 4">
            <a:extLst>
              <a:ext uri="{FF2B5EF4-FFF2-40B4-BE49-F238E27FC236}">
                <a16:creationId xmlns="" xmlns:a16="http://schemas.microsoft.com/office/drawing/2014/main" id="{25EEA1D4-3AF7-42D7-AE97-AE404AECFAEB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print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rcRect l="81836" t="-4713" b="16530"/>
          <a:stretch/>
        </p:blipFill>
        <p:spPr>
          <a:xfrm>
            <a:off x="11547793" y="188640"/>
            <a:ext cx="424356" cy="459624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="" xmlns:a16="http://schemas.microsoft.com/office/drawing/2014/main" id="{AF310831-D03E-404B-934F-73B268225B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3067" y="1412875"/>
            <a:ext cx="11370945" cy="504031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Rectangle 4"/>
          <p:cNvSpPr/>
          <p:nvPr/>
        </p:nvSpPr>
        <p:spPr>
          <a:xfrm>
            <a:off x="12496801" y="1590548"/>
            <a:ext cx="595070" cy="6213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Capgemini Blue</a:t>
            </a:r>
          </a:p>
          <a:p>
            <a:pPr marL="171450"/>
            <a:r>
              <a:rPr lang="en-US" sz="600" dirty="0"/>
              <a:t>R 0</a:t>
            </a:r>
          </a:p>
          <a:p>
            <a:pPr marL="171450"/>
            <a:r>
              <a:rPr lang="en-US" sz="600" dirty="0"/>
              <a:t>G 112</a:t>
            </a:r>
          </a:p>
          <a:p>
            <a:pPr marL="171450"/>
            <a:r>
              <a:rPr lang="en-US" sz="600" dirty="0"/>
              <a:t>B 173</a:t>
            </a:r>
          </a:p>
        </p:txBody>
      </p:sp>
      <p:sp>
        <p:nvSpPr>
          <p:cNvPr id="6" name="Rectangle 5"/>
          <p:cNvSpPr/>
          <p:nvPr/>
        </p:nvSpPr>
        <p:spPr>
          <a:xfrm>
            <a:off x="13091871" y="1590548"/>
            <a:ext cx="595070" cy="62132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Vibrant</a:t>
            </a:r>
            <a:br>
              <a:rPr lang="en-US" sz="600" b="1" dirty="0"/>
            </a:br>
            <a:r>
              <a:rPr lang="en-US" sz="600" b="1" dirty="0"/>
              <a:t>Blue</a:t>
            </a:r>
          </a:p>
          <a:p>
            <a:pPr marL="171450"/>
            <a:r>
              <a:rPr lang="en-US" sz="600" dirty="0"/>
              <a:t>R 18</a:t>
            </a:r>
          </a:p>
          <a:p>
            <a:pPr marL="171450"/>
            <a:r>
              <a:rPr lang="en-US" sz="600" dirty="0"/>
              <a:t>G 171</a:t>
            </a:r>
          </a:p>
          <a:p>
            <a:pPr marL="171450"/>
            <a:r>
              <a:rPr lang="en-US" sz="600" dirty="0"/>
              <a:t>B 219</a:t>
            </a:r>
          </a:p>
        </p:txBody>
      </p:sp>
      <p:sp>
        <p:nvSpPr>
          <p:cNvPr id="7" name="Rectangle 6"/>
          <p:cNvSpPr/>
          <p:nvPr/>
        </p:nvSpPr>
        <p:spPr>
          <a:xfrm>
            <a:off x="13686941" y="1590548"/>
            <a:ext cx="595070" cy="6213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Deep</a:t>
            </a:r>
            <a:br>
              <a:rPr lang="en-US" sz="600" b="1" dirty="0"/>
            </a:br>
            <a:r>
              <a:rPr lang="en-US" sz="600" b="1" dirty="0"/>
              <a:t>Purple</a:t>
            </a:r>
          </a:p>
          <a:p>
            <a:pPr marL="171450"/>
            <a:r>
              <a:rPr lang="en-US" sz="600" dirty="0"/>
              <a:t>R 43</a:t>
            </a:r>
          </a:p>
          <a:p>
            <a:pPr marL="171450"/>
            <a:r>
              <a:rPr lang="en-US" sz="600" dirty="0"/>
              <a:t>G 10</a:t>
            </a:r>
          </a:p>
          <a:p>
            <a:pPr marL="171450"/>
            <a:r>
              <a:rPr lang="en-US" sz="600" dirty="0"/>
              <a:t>B 61</a:t>
            </a:r>
          </a:p>
        </p:txBody>
      </p:sp>
      <p:sp>
        <p:nvSpPr>
          <p:cNvPr id="8" name="Rectangle 7"/>
          <p:cNvSpPr/>
          <p:nvPr/>
        </p:nvSpPr>
        <p:spPr>
          <a:xfrm>
            <a:off x="14282011" y="1590548"/>
            <a:ext cx="595070" cy="6213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Tech</a:t>
            </a:r>
            <a:br>
              <a:rPr lang="en-US" sz="600" b="1" dirty="0"/>
            </a:br>
            <a:r>
              <a:rPr lang="en-US" sz="600" b="1" dirty="0"/>
              <a:t>Red</a:t>
            </a:r>
          </a:p>
          <a:p>
            <a:pPr marL="171450"/>
            <a:r>
              <a:rPr lang="en-US" sz="600" dirty="0"/>
              <a:t>R 255</a:t>
            </a:r>
          </a:p>
          <a:p>
            <a:pPr marL="171450"/>
            <a:r>
              <a:rPr lang="en-US" sz="600" dirty="0"/>
              <a:t>G 48</a:t>
            </a:r>
          </a:p>
          <a:p>
            <a:pPr marL="171450"/>
            <a:r>
              <a:rPr lang="en-US" sz="600" dirty="0"/>
              <a:t>B 76</a:t>
            </a:r>
          </a:p>
        </p:txBody>
      </p:sp>
      <p:sp>
        <p:nvSpPr>
          <p:cNvPr id="10" name="Rectangle 9"/>
          <p:cNvSpPr/>
          <p:nvPr/>
        </p:nvSpPr>
        <p:spPr>
          <a:xfrm>
            <a:off x="14877081" y="1590548"/>
            <a:ext cx="595070" cy="62132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Zest</a:t>
            </a:r>
            <a:br>
              <a:rPr lang="en-US" sz="600" b="1" dirty="0"/>
            </a:br>
            <a:r>
              <a:rPr lang="en-US" sz="600" b="1" dirty="0"/>
              <a:t>Green</a:t>
            </a:r>
          </a:p>
          <a:p>
            <a:pPr marL="171450"/>
            <a:r>
              <a:rPr lang="en-US" sz="600" dirty="0"/>
              <a:t>R 149</a:t>
            </a:r>
          </a:p>
          <a:p>
            <a:pPr marL="171450"/>
            <a:r>
              <a:rPr lang="en-US" sz="600" dirty="0"/>
              <a:t>G 230</a:t>
            </a:r>
          </a:p>
          <a:p>
            <a:pPr marL="171450"/>
            <a:r>
              <a:rPr lang="en-US" sz="600" dirty="0"/>
              <a:t>B 22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2496801" y="2468607"/>
            <a:ext cx="595070" cy="621323"/>
          </a:xfrm>
          <a:prstGeom prst="rect">
            <a:avLst/>
          </a:prstGeom>
          <a:solidFill>
            <a:srgbClr val="80B8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marL="58738">
              <a:spcAft>
                <a:spcPts val="400"/>
              </a:spcAft>
            </a:pPr>
            <a:r>
              <a:rPr lang="en-US" sz="600" b="1" dirty="0"/>
              <a:t>Capgemini Blue</a:t>
            </a:r>
            <a:r>
              <a:rPr lang="en-US" sz="600" dirty="0"/>
              <a:t> (-50%)</a:t>
            </a:r>
          </a:p>
          <a:p>
            <a:pPr marL="171450"/>
            <a:r>
              <a:rPr lang="en-US" sz="600" dirty="0"/>
              <a:t>R 128</a:t>
            </a:r>
          </a:p>
          <a:p>
            <a:pPr marL="171450"/>
            <a:r>
              <a:rPr lang="en-US" sz="600" dirty="0"/>
              <a:t>G 184</a:t>
            </a:r>
          </a:p>
          <a:p>
            <a:pPr marL="171450"/>
            <a:r>
              <a:rPr lang="en-US" sz="600" dirty="0"/>
              <a:t>B 214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3091871" y="2468607"/>
            <a:ext cx="595070" cy="621323"/>
          </a:xfrm>
          <a:prstGeom prst="rect">
            <a:avLst/>
          </a:prstGeom>
          <a:solidFill>
            <a:srgbClr val="88D5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marL="58738">
              <a:spcAft>
                <a:spcPts val="400"/>
              </a:spcAft>
            </a:pPr>
            <a:r>
              <a:rPr lang="en-US" sz="600" b="1" dirty="0"/>
              <a:t>Vibrant</a:t>
            </a:r>
            <a:br>
              <a:rPr lang="en-US" sz="600" b="1" dirty="0"/>
            </a:br>
            <a:r>
              <a:rPr lang="en-US" sz="600" b="1" dirty="0"/>
              <a:t>Blue</a:t>
            </a:r>
            <a:r>
              <a:rPr lang="en-US" sz="600" dirty="0"/>
              <a:t> (-50%)</a:t>
            </a:r>
          </a:p>
          <a:p>
            <a:pPr marL="171450"/>
            <a:r>
              <a:rPr lang="en-US" sz="600" dirty="0"/>
              <a:t>R 136</a:t>
            </a:r>
          </a:p>
          <a:p>
            <a:pPr marL="171450"/>
            <a:r>
              <a:rPr lang="en-US" sz="600" dirty="0"/>
              <a:t>G 213</a:t>
            </a:r>
          </a:p>
          <a:p>
            <a:pPr marL="171450"/>
            <a:r>
              <a:rPr lang="en-US" sz="600" dirty="0"/>
              <a:t>B 237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3686941" y="2468607"/>
            <a:ext cx="595070" cy="621323"/>
          </a:xfrm>
          <a:prstGeom prst="rect">
            <a:avLst/>
          </a:prstGeom>
          <a:solidFill>
            <a:srgbClr val="6D64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Bright</a:t>
            </a:r>
            <a:br>
              <a:rPr lang="en-US" sz="600" b="1" dirty="0"/>
            </a:br>
            <a:r>
              <a:rPr lang="en-US" sz="600" b="1" dirty="0"/>
              <a:t>Purple</a:t>
            </a:r>
          </a:p>
          <a:p>
            <a:pPr marL="171450"/>
            <a:r>
              <a:rPr lang="en-US" sz="600" dirty="0"/>
              <a:t>R 109</a:t>
            </a:r>
          </a:p>
          <a:p>
            <a:pPr marL="171450"/>
            <a:r>
              <a:rPr lang="en-US" sz="600" dirty="0"/>
              <a:t>G 100</a:t>
            </a:r>
          </a:p>
          <a:p>
            <a:pPr marL="171450"/>
            <a:r>
              <a:rPr lang="en-US" sz="600" dirty="0"/>
              <a:t>B 204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4282011" y="2468607"/>
            <a:ext cx="595070" cy="621323"/>
          </a:xfrm>
          <a:prstGeom prst="rect">
            <a:avLst/>
          </a:prstGeom>
          <a:solidFill>
            <a:srgbClr val="FF63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Orange</a:t>
            </a:r>
          </a:p>
          <a:p>
            <a:pPr marL="171450"/>
            <a:r>
              <a:rPr lang="en-US" sz="600" dirty="0"/>
              <a:t>R 255</a:t>
            </a:r>
          </a:p>
          <a:p>
            <a:pPr marL="171450"/>
            <a:r>
              <a:rPr lang="en-US" sz="600" dirty="0"/>
              <a:t>G 99</a:t>
            </a:r>
          </a:p>
          <a:p>
            <a:pPr marL="171450"/>
            <a:r>
              <a:rPr lang="en-US" sz="600" dirty="0"/>
              <a:t>B 39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4877081" y="2468607"/>
            <a:ext cx="595070" cy="621323"/>
          </a:xfrm>
          <a:prstGeom prst="rect">
            <a:avLst/>
          </a:prstGeom>
          <a:solidFill>
            <a:srgbClr val="C8FF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Bright</a:t>
            </a:r>
            <a:br>
              <a:rPr lang="en-US" sz="600" b="1" dirty="0"/>
            </a:br>
            <a:r>
              <a:rPr lang="en-US" sz="600" b="1" dirty="0"/>
              <a:t>Green</a:t>
            </a:r>
          </a:p>
          <a:p>
            <a:pPr marL="171450"/>
            <a:r>
              <a:rPr lang="en-US" sz="600" dirty="0"/>
              <a:t>R 200</a:t>
            </a:r>
          </a:p>
          <a:p>
            <a:pPr marL="171450"/>
            <a:r>
              <a:rPr lang="en-US" sz="600" dirty="0"/>
              <a:t>G 255</a:t>
            </a:r>
          </a:p>
          <a:p>
            <a:pPr marL="171450"/>
            <a:r>
              <a:rPr lang="en-US" sz="600" dirty="0"/>
              <a:t>B 22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3686941" y="3089930"/>
            <a:ext cx="595070" cy="621323"/>
          </a:xfrm>
          <a:prstGeom prst="rect">
            <a:avLst/>
          </a:prstGeom>
          <a:solidFill>
            <a:srgbClr val="7E39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Purple</a:t>
            </a:r>
          </a:p>
          <a:p>
            <a:pPr marL="171450"/>
            <a:r>
              <a:rPr lang="en-US" sz="600" dirty="0"/>
              <a:t>R 126</a:t>
            </a:r>
          </a:p>
          <a:p>
            <a:pPr marL="171450"/>
            <a:r>
              <a:rPr lang="en-US" sz="600" dirty="0"/>
              <a:t>G 57</a:t>
            </a:r>
          </a:p>
          <a:p>
            <a:pPr marL="171450"/>
            <a:r>
              <a:rPr lang="en-US" sz="600" dirty="0"/>
              <a:t>B 186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4877081" y="3089930"/>
            <a:ext cx="595070" cy="621323"/>
          </a:xfrm>
          <a:prstGeom prst="rect">
            <a:avLst/>
          </a:prstGeom>
          <a:solidFill>
            <a:srgbClr val="00C3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Green</a:t>
            </a:r>
          </a:p>
          <a:p>
            <a:pPr marL="171450"/>
            <a:r>
              <a:rPr lang="en-US" sz="600" dirty="0"/>
              <a:t>R 0</a:t>
            </a:r>
          </a:p>
          <a:p>
            <a:pPr marL="171450"/>
            <a:r>
              <a:rPr lang="en-US" sz="600" dirty="0"/>
              <a:t>G 195</a:t>
            </a:r>
          </a:p>
          <a:p>
            <a:pPr marL="171450"/>
            <a:r>
              <a:rPr lang="en-US" sz="600" dirty="0"/>
              <a:t>B 123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4877081" y="4948917"/>
            <a:ext cx="595070" cy="621323"/>
          </a:xfrm>
          <a:prstGeom prst="rect">
            <a:avLst/>
          </a:prstGeom>
          <a:solidFill>
            <a:srgbClr val="1563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Dark</a:t>
            </a:r>
            <a:br>
              <a:rPr lang="en-US" sz="600" b="1" dirty="0"/>
            </a:br>
            <a:r>
              <a:rPr lang="en-US" sz="600" b="1" dirty="0"/>
              <a:t>Green</a:t>
            </a:r>
          </a:p>
          <a:p>
            <a:pPr marL="171450"/>
            <a:r>
              <a:rPr lang="en-US" sz="600" dirty="0"/>
              <a:t>R 21</a:t>
            </a:r>
          </a:p>
          <a:p>
            <a:pPr marL="171450"/>
            <a:r>
              <a:rPr lang="en-US" sz="600" dirty="0"/>
              <a:t>G 99</a:t>
            </a:r>
          </a:p>
          <a:p>
            <a:pPr marL="171450"/>
            <a:r>
              <a:rPr lang="en-US" sz="600" dirty="0"/>
              <a:t>B 107</a:t>
            </a:r>
          </a:p>
        </p:txBody>
      </p:sp>
      <p:sp>
        <p:nvSpPr>
          <p:cNvPr id="20" name="Rectangle 19"/>
          <p:cNvSpPr/>
          <p:nvPr/>
        </p:nvSpPr>
        <p:spPr>
          <a:xfrm>
            <a:off x="14877081" y="4330085"/>
            <a:ext cx="595070" cy="621323"/>
          </a:xfrm>
          <a:prstGeom prst="rect">
            <a:avLst/>
          </a:prstGeom>
          <a:solidFill>
            <a:srgbClr val="0F99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Aqua</a:t>
            </a:r>
          </a:p>
          <a:p>
            <a:pPr marL="171450"/>
            <a:r>
              <a:rPr lang="en-US" sz="600" dirty="0"/>
              <a:t>R 15</a:t>
            </a:r>
          </a:p>
          <a:p>
            <a:pPr marL="171450"/>
            <a:r>
              <a:rPr lang="en-US" sz="600" dirty="0"/>
              <a:t>G 153</a:t>
            </a:r>
          </a:p>
          <a:p>
            <a:pPr marL="171450"/>
            <a:r>
              <a:rPr lang="en-US" sz="600" dirty="0"/>
              <a:t>B 156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4877081" y="3711253"/>
            <a:ext cx="595070" cy="621323"/>
          </a:xfrm>
          <a:prstGeom prst="rect">
            <a:avLst/>
          </a:prstGeom>
          <a:solidFill>
            <a:srgbClr val="01D1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Bright</a:t>
            </a:r>
            <a:br>
              <a:rPr lang="en-US" sz="600" b="1" dirty="0"/>
            </a:br>
            <a:r>
              <a:rPr lang="en-US" sz="600" b="1" dirty="0"/>
              <a:t>Aqua</a:t>
            </a:r>
          </a:p>
          <a:p>
            <a:pPr marL="171450"/>
            <a:r>
              <a:rPr lang="en-US" sz="600" dirty="0"/>
              <a:t>R 1</a:t>
            </a:r>
          </a:p>
          <a:p>
            <a:pPr marL="171450"/>
            <a:r>
              <a:rPr lang="en-US" sz="600" dirty="0"/>
              <a:t>G 209</a:t>
            </a:r>
          </a:p>
          <a:p>
            <a:pPr marL="171450"/>
            <a:r>
              <a:rPr lang="en-US" sz="600" dirty="0"/>
              <a:t>B 208</a:t>
            </a:r>
          </a:p>
        </p:txBody>
      </p:sp>
      <p:sp>
        <p:nvSpPr>
          <p:cNvPr id="22" name="Rectangle 21"/>
          <p:cNvSpPr/>
          <p:nvPr/>
        </p:nvSpPr>
        <p:spPr>
          <a:xfrm>
            <a:off x="14282011" y="3089930"/>
            <a:ext cx="595070" cy="621323"/>
          </a:xfrm>
          <a:prstGeom prst="rect">
            <a:avLst/>
          </a:prstGeom>
          <a:solidFill>
            <a:srgbClr val="FF0C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Peach</a:t>
            </a:r>
          </a:p>
          <a:p>
            <a:pPr marL="171450"/>
            <a:r>
              <a:rPr lang="en-US" sz="600" dirty="0"/>
              <a:t>R 255</a:t>
            </a:r>
          </a:p>
          <a:p>
            <a:pPr marL="171450"/>
            <a:r>
              <a:rPr lang="en-US" sz="600" dirty="0"/>
              <a:t>G 126</a:t>
            </a:r>
          </a:p>
          <a:p>
            <a:pPr marL="171450"/>
            <a:r>
              <a:rPr lang="en-US" sz="600" dirty="0"/>
              <a:t>B 131</a:t>
            </a:r>
          </a:p>
        </p:txBody>
      </p:sp>
      <p:sp>
        <p:nvSpPr>
          <p:cNvPr id="23" name="Rectangle 22"/>
          <p:cNvSpPr/>
          <p:nvPr/>
        </p:nvSpPr>
        <p:spPr>
          <a:xfrm>
            <a:off x="14282011" y="3711253"/>
            <a:ext cx="595070" cy="621323"/>
          </a:xfrm>
          <a:prstGeom prst="rect">
            <a:avLst/>
          </a:prstGeom>
          <a:solidFill>
            <a:srgbClr val="CB29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Light</a:t>
            </a:r>
            <a:br>
              <a:rPr lang="en-US" sz="600" b="1" dirty="0"/>
            </a:br>
            <a:r>
              <a:rPr lang="en-US" sz="600" b="1" dirty="0"/>
              <a:t>Claret</a:t>
            </a:r>
          </a:p>
          <a:p>
            <a:pPr marL="171450"/>
            <a:r>
              <a:rPr lang="en-US" sz="600" dirty="0"/>
              <a:t>R 203</a:t>
            </a:r>
          </a:p>
          <a:p>
            <a:pPr marL="171450"/>
            <a:r>
              <a:rPr lang="en-US" sz="600" dirty="0"/>
              <a:t>G 41</a:t>
            </a:r>
          </a:p>
          <a:p>
            <a:pPr marL="171450"/>
            <a:r>
              <a:rPr lang="en-US" sz="600" dirty="0"/>
              <a:t>B 128</a:t>
            </a:r>
          </a:p>
        </p:txBody>
      </p:sp>
      <p:sp>
        <p:nvSpPr>
          <p:cNvPr id="24" name="Rectangle 23"/>
          <p:cNvSpPr/>
          <p:nvPr/>
        </p:nvSpPr>
        <p:spPr>
          <a:xfrm>
            <a:off x="14282011" y="4330085"/>
            <a:ext cx="595070" cy="621323"/>
          </a:xfrm>
          <a:prstGeom prst="rect">
            <a:avLst/>
          </a:prstGeom>
          <a:solidFill>
            <a:srgbClr val="860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Claret</a:t>
            </a:r>
          </a:p>
          <a:p>
            <a:pPr marL="171450"/>
            <a:r>
              <a:rPr lang="en-US" sz="600" dirty="0"/>
              <a:t>R 134</a:t>
            </a:r>
          </a:p>
          <a:p>
            <a:pPr marL="171450"/>
            <a:r>
              <a:rPr lang="en-US" sz="600" dirty="0"/>
              <a:t>G 8</a:t>
            </a:r>
          </a:p>
          <a:p>
            <a:pPr marL="171450"/>
            <a:r>
              <a:rPr lang="en-US" sz="600" dirty="0"/>
              <a:t>B 100</a:t>
            </a:r>
          </a:p>
        </p:txBody>
      </p:sp>
      <p:sp>
        <p:nvSpPr>
          <p:cNvPr id="25" name="Rectangle 24"/>
          <p:cNvSpPr/>
          <p:nvPr/>
        </p:nvSpPr>
        <p:spPr>
          <a:xfrm>
            <a:off x="12496801" y="1405970"/>
            <a:ext cx="570669" cy="153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r>
              <a:rPr lang="en-US" sz="1000" b="1" dirty="0">
                <a:solidFill>
                  <a:schemeClr val="tx2"/>
                </a:solidFill>
              </a:rPr>
              <a:t>Primary</a:t>
            </a:r>
          </a:p>
        </p:txBody>
      </p:sp>
      <p:sp>
        <p:nvSpPr>
          <p:cNvPr id="26" name="Rectangle 25"/>
          <p:cNvSpPr/>
          <p:nvPr/>
        </p:nvSpPr>
        <p:spPr>
          <a:xfrm>
            <a:off x="12496801" y="2285400"/>
            <a:ext cx="843180" cy="153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r>
              <a:rPr lang="en-US" sz="1000" b="1" dirty="0">
                <a:solidFill>
                  <a:schemeClr val="tx2"/>
                </a:solidFill>
              </a:rPr>
              <a:t>Infographic</a:t>
            </a:r>
          </a:p>
        </p:txBody>
      </p:sp>
      <p:sp>
        <p:nvSpPr>
          <p:cNvPr id="27" name="Rectangle 26"/>
          <p:cNvSpPr/>
          <p:nvPr/>
        </p:nvSpPr>
        <p:spPr>
          <a:xfrm>
            <a:off x="13686941" y="1405970"/>
            <a:ext cx="753411" cy="153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r>
              <a:rPr lang="en-US" sz="1000" b="1" dirty="0">
                <a:solidFill>
                  <a:schemeClr val="tx2"/>
                </a:solidFill>
              </a:rPr>
              <a:t>Secondary</a:t>
            </a:r>
          </a:p>
        </p:txBody>
      </p:sp>
      <p:sp>
        <p:nvSpPr>
          <p:cNvPr id="28" name="Rectangle 27"/>
          <p:cNvSpPr/>
          <p:nvPr/>
        </p:nvSpPr>
        <p:spPr>
          <a:xfrm>
            <a:off x="13686941" y="3711253"/>
            <a:ext cx="595070" cy="621323"/>
          </a:xfrm>
          <a:prstGeom prst="rect">
            <a:avLst/>
          </a:prstGeom>
          <a:solidFill>
            <a:srgbClr val="4701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Dark</a:t>
            </a:r>
            <a:br>
              <a:rPr lang="en-US" sz="600" b="1" dirty="0"/>
            </a:br>
            <a:r>
              <a:rPr lang="en-US" sz="600" b="1" dirty="0"/>
              <a:t>Purple</a:t>
            </a:r>
          </a:p>
          <a:p>
            <a:pPr marL="171450"/>
            <a:r>
              <a:rPr lang="en-US" sz="600" dirty="0"/>
              <a:t>R 71</a:t>
            </a:r>
          </a:p>
          <a:p>
            <a:pPr marL="171450"/>
            <a:r>
              <a:rPr lang="en-US" sz="600" dirty="0"/>
              <a:t>G 1</a:t>
            </a:r>
          </a:p>
          <a:p>
            <a:pPr marL="171450"/>
            <a:r>
              <a:rPr lang="en-US" sz="600" dirty="0"/>
              <a:t>B 167</a:t>
            </a:r>
          </a:p>
        </p:txBody>
      </p:sp>
    </p:spTree>
    <p:extLst>
      <p:ext uri="{BB962C8B-B14F-4D97-AF65-F5344CB8AC3E}">
        <p14:creationId xmlns:p14="http://schemas.microsoft.com/office/powerpoint/2010/main" val="1762778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6" r:id="rId1"/>
    <p:sldLayoutId id="2147483722" r:id="rId2"/>
    <p:sldLayoutId id="2147483672" r:id="rId3"/>
    <p:sldLayoutId id="2147483813" r:id="rId4"/>
    <p:sldLayoutId id="2147483811" r:id="rId5"/>
    <p:sldLayoutId id="2147483781" r:id="rId6"/>
    <p:sldLayoutId id="2147483780" r:id="rId7"/>
    <p:sldLayoutId id="2147483734" r:id="rId8"/>
    <p:sldLayoutId id="2147483735" r:id="rId9"/>
    <p:sldLayoutId id="2147483812" r:id="rId10"/>
    <p:sldLayoutId id="2147483814" r:id="rId11"/>
    <p:sldLayoutId id="2147483815" r:id="rId12"/>
    <p:sldLayoutId id="2147483816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pt-PT" sz="2600" kern="1200">
          <a:solidFill>
            <a:schemeClr val="tx2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</p:titleStyle>
    <p:bodyStyle>
      <a:lvl1pPr marL="0" indent="0" algn="l" defTabSz="914400" rtl="0" eaLnBrk="1" latinLnBrk="0" hangingPunct="1">
        <a:lnSpc>
          <a:spcPts val="22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233363" indent="-228600" algn="l" defTabSz="914400" rtl="0" eaLnBrk="1" latinLnBrk="0" hangingPunct="1">
        <a:lnSpc>
          <a:spcPts val="2000"/>
        </a:lnSpc>
        <a:spcBef>
          <a:spcPts val="0"/>
        </a:spcBef>
        <a:spcAft>
          <a:spcPts val="600"/>
        </a:spcAft>
        <a:buClr>
          <a:schemeClr val="accent1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-223838" algn="l" defTabSz="914400" rtl="0" eaLnBrk="1" latinLnBrk="0" hangingPunct="1">
        <a:lnSpc>
          <a:spcPts val="16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690563" indent="-233363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‒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55" userDrawn="1">
          <p15:clr>
            <a:srgbClr val="F26B43"/>
          </p15:clr>
        </p15:guide>
        <p15:guide id="2" pos="7423" userDrawn="1">
          <p15:clr>
            <a:srgbClr val="F26B43"/>
          </p15:clr>
        </p15:guide>
        <p15:guide id="3" pos="257" userDrawn="1">
          <p15:clr>
            <a:srgbClr val="F26B43"/>
          </p15:clr>
        </p15:guide>
        <p15:guide id="4" orient="horz" pos="4065" userDrawn="1">
          <p15:clr>
            <a:srgbClr val="F26B43"/>
          </p15:clr>
        </p15:guide>
        <p15:guide id="5" orient="horz" pos="799" userDrawn="1">
          <p15:clr>
            <a:srgbClr val="F26B43"/>
          </p15:clr>
        </p15:guide>
        <p15:guide id="6" orient="horz" pos="890" userDrawn="1">
          <p15:clr>
            <a:srgbClr val="F26B43"/>
          </p15:clr>
        </p15:guide>
        <p15:guide id="7" pos="3840" userDrawn="1">
          <p15:clr>
            <a:srgbClr val="F26B43"/>
          </p15:clr>
        </p15:guide>
        <p15:guide id="8" pos="3749" userDrawn="1">
          <p15:clr>
            <a:srgbClr val="F26B43"/>
          </p15:clr>
        </p15:guide>
        <p15:guide id="9" pos="3931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raphic 4">
            <a:extLst>
              <a:ext uri="{FF2B5EF4-FFF2-40B4-BE49-F238E27FC236}">
                <a16:creationId xmlns="" xmlns:a16="http://schemas.microsoft.com/office/drawing/2014/main" id="{25EEA1D4-3AF7-42D7-AE97-AE404AECFAE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81836" t="-4713" b="16530"/>
          <a:stretch/>
        </p:blipFill>
        <p:spPr>
          <a:xfrm>
            <a:off x="11547793" y="188640"/>
            <a:ext cx="424356" cy="459624"/>
          </a:xfrm>
          <a:prstGeom prst="rect">
            <a:avLst/>
          </a:prstGeom>
        </p:spPr>
      </p:pic>
      <p:sp>
        <p:nvSpPr>
          <p:cNvPr id="14" name="Title Placeholder 1">
            <a:extLst>
              <a:ext uri="{FF2B5EF4-FFF2-40B4-BE49-F238E27FC236}">
                <a16:creationId xmlns="" xmlns:a16="http://schemas.microsoft.com/office/drawing/2014/main" id="{F2EB016D-CF9A-4584-982E-40465F701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404813"/>
            <a:ext cx="11016604" cy="863601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lvl="0">
              <a:lnSpc>
                <a:spcPts val="3000"/>
              </a:lnSpc>
            </a:pPr>
            <a:r>
              <a:rPr lang="en-US" dirty="0"/>
              <a:t>Click to edit Master title style</a:t>
            </a:r>
            <a:endParaRPr lang="pt-PT" dirty="0"/>
          </a:p>
        </p:txBody>
      </p:sp>
      <p:sp>
        <p:nvSpPr>
          <p:cNvPr id="15" name="Text Placeholder 2">
            <a:extLst>
              <a:ext uri="{FF2B5EF4-FFF2-40B4-BE49-F238E27FC236}">
                <a16:creationId xmlns="" xmlns:a16="http://schemas.microsoft.com/office/drawing/2014/main" id="{AF310831-D03E-404B-934F-73B268225B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3067" y="1412875"/>
            <a:ext cx="11370945" cy="504031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Rectangle 5"/>
          <p:cNvSpPr/>
          <p:nvPr/>
        </p:nvSpPr>
        <p:spPr>
          <a:xfrm>
            <a:off x="12496801" y="1590548"/>
            <a:ext cx="595070" cy="6213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Capgemini Blue</a:t>
            </a:r>
          </a:p>
          <a:p>
            <a:pPr marL="171450"/>
            <a:r>
              <a:rPr lang="en-US" sz="600" dirty="0"/>
              <a:t>R 0</a:t>
            </a:r>
          </a:p>
          <a:p>
            <a:pPr marL="171450"/>
            <a:r>
              <a:rPr lang="en-US" sz="600" dirty="0"/>
              <a:t>G 112</a:t>
            </a:r>
          </a:p>
          <a:p>
            <a:pPr marL="171450"/>
            <a:r>
              <a:rPr lang="en-US" sz="600" dirty="0"/>
              <a:t>B 173</a:t>
            </a:r>
          </a:p>
        </p:txBody>
      </p:sp>
      <p:sp>
        <p:nvSpPr>
          <p:cNvPr id="7" name="Rectangle 6"/>
          <p:cNvSpPr/>
          <p:nvPr/>
        </p:nvSpPr>
        <p:spPr>
          <a:xfrm>
            <a:off x="13091871" y="1590548"/>
            <a:ext cx="595070" cy="62132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Vibrant</a:t>
            </a:r>
            <a:br>
              <a:rPr lang="en-US" sz="600" b="1" dirty="0"/>
            </a:br>
            <a:r>
              <a:rPr lang="en-US" sz="600" b="1" dirty="0"/>
              <a:t>Blue</a:t>
            </a:r>
          </a:p>
          <a:p>
            <a:pPr marL="171450"/>
            <a:r>
              <a:rPr lang="en-US" sz="600" dirty="0"/>
              <a:t>R 18</a:t>
            </a:r>
          </a:p>
          <a:p>
            <a:pPr marL="171450"/>
            <a:r>
              <a:rPr lang="en-US" sz="600" dirty="0"/>
              <a:t>G 171</a:t>
            </a:r>
          </a:p>
          <a:p>
            <a:pPr marL="171450"/>
            <a:r>
              <a:rPr lang="en-US" sz="600" dirty="0"/>
              <a:t>B 219</a:t>
            </a:r>
          </a:p>
        </p:txBody>
      </p:sp>
      <p:sp>
        <p:nvSpPr>
          <p:cNvPr id="8" name="Rectangle 7"/>
          <p:cNvSpPr/>
          <p:nvPr/>
        </p:nvSpPr>
        <p:spPr>
          <a:xfrm>
            <a:off x="13686941" y="1590548"/>
            <a:ext cx="595070" cy="6213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Deep</a:t>
            </a:r>
            <a:br>
              <a:rPr lang="en-US" sz="600" b="1" dirty="0"/>
            </a:br>
            <a:r>
              <a:rPr lang="en-US" sz="600" b="1" dirty="0"/>
              <a:t>Purple</a:t>
            </a:r>
          </a:p>
          <a:p>
            <a:pPr marL="171450"/>
            <a:r>
              <a:rPr lang="en-US" sz="600" dirty="0"/>
              <a:t>R 43</a:t>
            </a:r>
          </a:p>
          <a:p>
            <a:pPr marL="171450"/>
            <a:r>
              <a:rPr lang="en-US" sz="600" dirty="0"/>
              <a:t>G 10</a:t>
            </a:r>
          </a:p>
          <a:p>
            <a:pPr marL="171450"/>
            <a:r>
              <a:rPr lang="en-US" sz="600" dirty="0"/>
              <a:t>B 61</a:t>
            </a:r>
          </a:p>
        </p:txBody>
      </p:sp>
      <p:sp>
        <p:nvSpPr>
          <p:cNvPr id="9" name="Rectangle 8"/>
          <p:cNvSpPr/>
          <p:nvPr/>
        </p:nvSpPr>
        <p:spPr>
          <a:xfrm>
            <a:off x="14282011" y="1590548"/>
            <a:ext cx="595070" cy="6213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Tech</a:t>
            </a:r>
            <a:br>
              <a:rPr lang="en-US" sz="600" b="1" dirty="0"/>
            </a:br>
            <a:r>
              <a:rPr lang="en-US" sz="600" b="1" dirty="0"/>
              <a:t>Red</a:t>
            </a:r>
          </a:p>
          <a:p>
            <a:pPr marL="171450"/>
            <a:r>
              <a:rPr lang="en-US" sz="600" dirty="0"/>
              <a:t>R 255</a:t>
            </a:r>
          </a:p>
          <a:p>
            <a:pPr marL="171450"/>
            <a:r>
              <a:rPr lang="en-US" sz="600" dirty="0"/>
              <a:t>G 48</a:t>
            </a:r>
          </a:p>
          <a:p>
            <a:pPr marL="171450"/>
            <a:r>
              <a:rPr lang="en-US" sz="600" dirty="0"/>
              <a:t>B 76</a:t>
            </a:r>
          </a:p>
        </p:txBody>
      </p:sp>
      <p:sp>
        <p:nvSpPr>
          <p:cNvPr id="10" name="Rectangle 9"/>
          <p:cNvSpPr/>
          <p:nvPr/>
        </p:nvSpPr>
        <p:spPr>
          <a:xfrm>
            <a:off x="14877081" y="1590548"/>
            <a:ext cx="595070" cy="62132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Zest</a:t>
            </a:r>
            <a:br>
              <a:rPr lang="en-US" sz="600" b="1" dirty="0"/>
            </a:br>
            <a:r>
              <a:rPr lang="en-US" sz="600" b="1" dirty="0"/>
              <a:t>Green</a:t>
            </a:r>
          </a:p>
          <a:p>
            <a:pPr marL="171450"/>
            <a:r>
              <a:rPr lang="en-US" sz="600" dirty="0"/>
              <a:t>R 149</a:t>
            </a:r>
          </a:p>
          <a:p>
            <a:pPr marL="171450"/>
            <a:r>
              <a:rPr lang="en-US" sz="600" dirty="0"/>
              <a:t>G 230</a:t>
            </a:r>
          </a:p>
          <a:p>
            <a:pPr marL="171450"/>
            <a:r>
              <a:rPr lang="en-US" sz="600" dirty="0"/>
              <a:t>B 22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2496801" y="2468607"/>
            <a:ext cx="595070" cy="621323"/>
          </a:xfrm>
          <a:prstGeom prst="rect">
            <a:avLst/>
          </a:prstGeom>
          <a:solidFill>
            <a:srgbClr val="80B8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marL="58738">
              <a:spcAft>
                <a:spcPts val="400"/>
              </a:spcAft>
            </a:pPr>
            <a:r>
              <a:rPr lang="en-US" sz="600" b="1" dirty="0"/>
              <a:t>Capgemini Blue</a:t>
            </a:r>
            <a:r>
              <a:rPr lang="en-US" sz="600" dirty="0"/>
              <a:t> (-50%)</a:t>
            </a:r>
          </a:p>
          <a:p>
            <a:pPr marL="171450"/>
            <a:r>
              <a:rPr lang="en-US" sz="600" dirty="0"/>
              <a:t>R 128</a:t>
            </a:r>
          </a:p>
          <a:p>
            <a:pPr marL="171450"/>
            <a:r>
              <a:rPr lang="en-US" sz="600" dirty="0"/>
              <a:t>G 184</a:t>
            </a:r>
          </a:p>
          <a:p>
            <a:pPr marL="171450"/>
            <a:r>
              <a:rPr lang="en-US" sz="600" dirty="0"/>
              <a:t>B 214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3091871" y="2468607"/>
            <a:ext cx="595070" cy="621323"/>
          </a:xfrm>
          <a:prstGeom prst="rect">
            <a:avLst/>
          </a:prstGeom>
          <a:solidFill>
            <a:srgbClr val="88D5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marL="58738">
              <a:spcAft>
                <a:spcPts val="400"/>
              </a:spcAft>
            </a:pPr>
            <a:r>
              <a:rPr lang="en-US" sz="600" b="1" dirty="0"/>
              <a:t>Vibrant</a:t>
            </a:r>
            <a:br>
              <a:rPr lang="en-US" sz="600" b="1" dirty="0"/>
            </a:br>
            <a:r>
              <a:rPr lang="en-US" sz="600" b="1" dirty="0"/>
              <a:t>Blue</a:t>
            </a:r>
            <a:r>
              <a:rPr lang="en-US" sz="600" dirty="0"/>
              <a:t> (-50%)</a:t>
            </a:r>
          </a:p>
          <a:p>
            <a:pPr marL="171450"/>
            <a:r>
              <a:rPr lang="en-US" sz="600" dirty="0"/>
              <a:t>R 136</a:t>
            </a:r>
          </a:p>
          <a:p>
            <a:pPr marL="171450"/>
            <a:r>
              <a:rPr lang="en-US" sz="600" dirty="0"/>
              <a:t>G 213</a:t>
            </a:r>
          </a:p>
          <a:p>
            <a:pPr marL="171450"/>
            <a:r>
              <a:rPr lang="en-US" sz="600" dirty="0"/>
              <a:t>B 237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3686941" y="2468607"/>
            <a:ext cx="595070" cy="621323"/>
          </a:xfrm>
          <a:prstGeom prst="rect">
            <a:avLst/>
          </a:prstGeom>
          <a:solidFill>
            <a:srgbClr val="6D64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Bright</a:t>
            </a:r>
            <a:br>
              <a:rPr lang="en-US" sz="600" b="1" dirty="0"/>
            </a:br>
            <a:r>
              <a:rPr lang="en-US" sz="600" b="1" dirty="0"/>
              <a:t>Purple</a:t>
            </a:r>
          </a:p>
          <a:p>
            <a:pPr marL="171450"/>
            <a:r>
              <a:rPr lang="en-US" sz="600" dirty="0"/>
              <a:t>R 109</a:t>
            </a:r>
          </a:p>
          <a:p>
            <a:pPr marL="171450"/>
            <a:r>
              <a:rPr lang="en-US" sz="600" dirty="0"/>
              <a:t>G 100</a:t>
            </a:r>
          </a:p>
          <a:p>
            <a:pPr marL="171450"/>
            <a:r>
              <a:rPr lang="en-US" sz="600" dirty="0"/>
              <a:t>B 204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4282011" y="2468607"/>
            <a:ext cx="595070" cy="621323"/>
          </a:xfrm>
          <a:prstGeom prst="rect">
            <a:avLst/>
          </a:prstGeom>
          <a:solidFill>
            <a:srgbClr val="FF63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Orange</a:t>
            </a:r>
          </a:p>
          <a:p>
            <a:pPr marL="171450"/>
            <a:r>
              <a:rPr lang="en-US" sz="600" dirty="0"/>
              <a:t>R 255</a:t>
            </a:r>
          </a:p>
          <a:p>
            <a:pPr marL="171450"/>
            <a:r>
              <a:rPr lang="en-US" sz="600" dirty="0"/>
              <a:t>G 99</a:t>
            </a:r>
          </a:p>
          <a:p>
            <a:pPr marL="171450"/>
            <a:r>
              <a:rPr lang="en-US" sz="600" dirty="0"/>
              <a:t>B 39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4877081" y="2468607"/>
            <a:ext cx="595070" cy="621323"/>
          </a:xfrm>
          <a:prstGeom prst="rect">
            <a:avLst/>
          </a:prstGeom>
          <a:solidFill>
            <a:srgbClr val="C8FF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Bright</a:t>
            </a:r>
            <a:br>
              <a:rPr lang="en-US" sz="600" b="1" dirty="0"/>
            </a:br>
            <a:r>
              <a:rPr lang="en-US" sz="600" b="1" dirty="0"/>
              <a:t>Green</a:t>
            </a:r>
          </a:p>
          <a:p>
            <a:pPr marL="171450"/>
            <a:r>
              <a:rPr lang="en-US" sz="600" dirty="0"/>
              <a:t>R 200</a:t>
            </a:r>
          </a:p>
          <a:p>
            <a:pPr marL="171450"/>
            <a:r>
              <a:rPr lang="en-US" sz="600" dirty="0"/>
              <a:t>G 255</a:t>
            </a:r>
          </a:p>
          <a:p>
            <a:pPr marL="171450"/>
            <a:r>
              <a:rPr lang="en-US" sz="600" dirty="0"/>
              <a:t>B 22</a:t>
            </a:r>
          </a:p>
        </p:txBody>
      </p:sp>
      <p:sp>
        <p:nvSpPr>
          <p:cNvPr id="20" name="Rectangle 19"/>
          <p:cNvSpPr/>
          <p:nvPr/>
        </p:nvSpPr>
        <p:spPr>
          <a:xfrm>
            <a:off x="13686941" y="3089930"/>
            <a:ext cx="595070" cy="621323"/>
          </a:xfrm>
          <a:prstGeom prst="rect">
            <a:avLst/>
          </a:prstGeom>
          <a:solidFill>
            <a:srgbClr val="7E39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Purple</a:t>
            </a:r>
          </a:p>
          <a:p>
            <a:pPr marL="171450"/>
            <a:r>
              <a:rPr lang="en-US" sz="600" dirty="0"/>
              <a:t>R 126</a:t>
            </a:r>
          </a:p>
          <a:p>
            <a:pPr marL="171450"/>
            <a:r>
              <a:rPr lang="en-US" sz="600" dirty="0"/>
              <a:t>G 57</a:t>
            </a:r>
          </a:p>
          <a:p>
            <a:pPr marL="171450"/>
            <a:r>
              <a:rPr lang="en-US" sz="600" dirty="0"/>
              <a:t>B 186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4877081" y="3089930"/>
            <a:ext cx="595070" cy="621323"/>
          </a:xfrm>
          <a:prstGeom prst="rect">
            <a:avLst/>
          </a:prstGeom>
          <a:solidFill>
            <a:srgbClr val="00C3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Green</a:t>
            </a:r>
          </a:p>
          <a:p>
            <a:pPr marL="171450"/>
            <a:r>
              <a:rPr lang="en-US" sz="600" dirty="0"/>
              <a:t>R 0</a:t>
            </a:r>
          </a:p>
          <a:p>
            <a:pPr marL="171450"/>
            <a:r>
              <a:rPr lang="en-US" sz="600" dirty="0"/>
              <a:t>G 195</a:t>
            </a:r>
          </a:p>
          <a:p>
            <a:pPr marL="171450"/>
            <a:r>
              <a:rPr lang="en-US" sz="600" dirty="0"/>
              <a:t>B 123</a:t>
            </a:r>
          </a:p>
        </p:txBody>
      </p:sp>
      <p:sp>
        <p:nvSpPr>
          <p:cNvPr id="22" name="Rectangle 21"/>
          <p:cNvSpPr/>
          <p:nvPr/>
        </p:nvSpPr>
        <p:spPr>
          <a:xfrm>
            <a:off x="14877081" y="4948917"/>
            <a:ext cx="595070" cy="621323"/>
          </a:xfrm>
          <a:prstGeom prst="rect">
            <a:avLst/>
          </a:prstGeom>
          <a:solidFill>
            <a:srgbClr val="1563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Dark</a:t>
            </a:r>
            <a:br>
              <a:rPr lang="en-US" sz="600" b="1" dirty="0"/>
            </a:br>
            <a:r>
              <a:rPr lang="en-US" sz="600" b="1" dirty="0"/>
              <a:t>Green</a:t>
            </a:r>
          </a:p>
          <a:p>
            <a:pPr marL="171450"/>
            <a:r>
              <a:rPr lang="en-US" sz="600" dirty="0"/>
              <a:t>R 21</a:t>
            </a:r>
          </a:p>
          <a:p>
            <a:pPr marL="171450"/>
            <a:r>
              <a:rPr lang="en-US" sz="600" dirty="0"/>
              <a:t>G 99</a:t>
            </a:r>
          </a:p>
          <a:p>
            <a:pPr marL="171450"/>
            <a:r>
              <a:rPr lang="en-US" sz="600" dirty="0"/>
              <a:t>B 107</a:t>
            </a:r>
          </a:p>
        </p:txBody>
      </p:sp>
      <p:sp>
        <p:nvSpPr>
          <p:cNvPr id="23" name="Rectangle 22"/>
          <p:cNvSpPr/>
          <p:nvPr/>
        </p:nvSpPr>
        <p:spPr>
          <a:xfrm>
            <a:off x="14877081" y="4330085"/>
            <a:ext cx="595070" cy="621323"/>
          </a:xfrm>
          <a:prstGeom prst="rect">
            <a:avLst/>
          </a:prstGeom>
          <a:solidFill>
            <a:srgbClr val="0F99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Aqua</a:t>
            </a:r>
          </a:p>
          <a:p>
            <a:pPr marL="171450"/>
            <a:r>
              <a:rPr lang="en-US" sz="600" dirty="0"/>
              <a:t>R 15</a:t>
            </a:r>
          </a:p>
          <a:p>
            <a:pPr marL="171450"/>
            <a:r>
              <a:rPr lang="en-US" sz="600" dirty="0"/>
              <a:t>G 153</a:t>
            </a:r>
          </a:p>
          <a:p>
            <a:pPr marL="171450"/>
            <a:r>
              <a:rPr lang="en-US" sz="600" dirty="0"/>
              <a:t>B 156</a:t>
            </a:r>
          </a:p>
        </p:txBody>
      </p:sp>
      <p:sp>
        <p:nvSpPr>
          <p:cNvPr id="24" name="Rectangle 23"/>
          <p:cNvSpPr/>
          <p:nvPr/>
        </p:nvSpPr>
        <p:spPr>
          <a:xfrm>
            <a:off x="14877081" y="3711253"/>
            <a:ext cx="595070" cy="621323"/>
          </a:xfrm>
          <a:prstGeom prst="rect">
            <a:avLst/>
          </a:prstGeom>
          <a:solidFill>
            <a:srgbClr val="01D1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Bright</a:t>
            </a:r>
            <a:br>
              <a:rPr lang="en-US" sz="600" b="1" dirty="0"/>
            </a:br>
            <a:r>
              <a:rPr lang="en-US" sz="600" b="1" dirty="0"/>
              <a:t>Aqua</a:t>
            </a:r>
          </a:p>
          <a:p>
            <a:pPr marL="171450"/>
            <a:r>
              <a:rPr lang="en-US" sz="600" dirty="0"/>
              <a:t>R 1</a:t>
            </a:r>
          </a:p>
          <a:p>
            <a:pPr marL="171450"/>
            <a:r>
              <a:rPr lang="en-US" sz="600" dirty="0"/>
              <a:t>G 209</a:t>
            </a:r>
          </a:p>
          <a:p>
            <a:pPr marL="171450"/>
            <a:r>
              <a:rPr lang="en-US" sz="600" dirty="0"/>
              <a:t>B 208</a:t>
            </a:r>
          </a:p>
        </p:txBody>
      </p:sp>
      <p:sp>
        <p:nvSpPr>
          <p:cNvPr id="25" name="Rectangle 24"/>
          <p:cNvSpPr/>
          <p:nvPr/>
        </p:nvSpPr>
        <p:spPr>
          <a:xfrm>
            <a:off x="14282011" y="3089930"/>
            <a:ext cx="595070" cy="621323"/>
          </a:xfrm>
          <a:prstGeom prst="rect">
            <a:avLst/>
          </a:prstGeom>
          <a:solidFill>
            <a:srgbClr val="FF0C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Peach</a:t>
            </a:r>
          </a:p>
          <a:p>
            <a:pPr marL="171450"/>
            <a:r>
              <a:rPr lang="en-US" sz="600" dirty="0"/>
              <a:t>R 255</a:t>
            </a:r>
          </a:p>
          <a:p>
            <a:pPr marL="171450"/>
            <a:r>
              <a:rPr lang="en-US" sz="600" dirty="0"/>
              <a:t>G 126</a:t>
            </a:r>
          </a:p>
          <a:p>
            <a:pPr marL="171450"/>
            <a:r>
              <a:rPr lang="en-US" sz="600" dirty="0"/>
              <a:t>B 131</a:t>
            </a:r>
          </a:p>
        </p:txBody>
      </p:sp>
      <p:sp>
        <p:nvSpPr>
          <p:cNvPr id="26" name="Rectangle 25"/>
          <p:cNvSpPr/>
          <p:nvPr/>
        </p:nvSpPr>
        <p:spPr>
          <a:xfrm>
            <a:off x="14282011" y="3711253"/>
            <a:ext cx="595070" cy="621323"/>
          </a:xfrm>
          <a:prstGeom prst="rect">
            <a:avLst/>
          </a:prstGeom>
          <a:solidFill>
            <a:srgbClr val="CB29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Light</a:t>
            </a:r>
            <a:br>
              <a:rPr lang="en-US" sz="600" b="1" dirty="0"/>
            </a:br>
            <a:r>
              <a:rPr lang="en-US" sz="600" b="1" dirty="0"/>
              <a:t>Claret</a:t>
            </a:r>
          </a:p>
          <a:p>
            <a:pPr marL="171450"/>
            <a:r>
              <a:rPr lang="en-US" sz="600" dirty="0"/>
              <a:t>R 203</a:t>
            </a:r>
          </a:p>
          <a:p>
            <a:pPr marL="171450"/>
            <a:r>
              <a:rPr lang="en-US" sz="600" dirty="0"/>
              <a:t>G 41</a:t>
            </a:r>
          </a:p>
          <a:p>
            <a:pPr marL="171450"/>
            <a:r>
              <a:rPr lang="en-US" sz="600" dirty="0"/>
              <a:t>B 128</a:t>
            </a:r>
          </a:p>
        </p:txBody>
      </p:sp>
      <p:sp>
        <p:nvSpPr>
          <p:cNvPr id="27" name="Rectangle 26"/>
          <p:cNvSpPr/>
          <p:nvPr/>
        </p:nvSpPr>
        <p:spPr>
          <a:xfrm>
            <a:off x="14282011" y="4330085"/>
            <a:ext cx="595070" cy="621323"/>
          </a:xfrm>
          <a:prstGeom prst="rect">
            <a:avLst/>
          </a:prstGeom>
          <a:solidFill>
            <a:srgbClr val="860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Claret</a:t>
            </a:r>
          </a:p>
          <a:p>
            <a:pPr marL="171450"/>
            <a:r>
              <a:rPr lang="en-US" sz="600" dirty="0"/>
              <a:t>R 134</a:t>
            </a:r>
          </a:p>
          <a:p>
            <a:pPr marL="171450"/>
            <a:r>
              <a:rPr lang="en-US" sz="600" dirty="0"/>
              <a:t>G 8</a:t>
            </a:r>
          </a:p>
          <a:p>
            <a:pPr marL="171450"/>
            <a:r>
              <a:rPr lang="en-US" sz="600" dirty="0"/>
              <a:t>B 100</a:t>
            </a:r>
          </a:p>
        </p:txBody>
      </p:sp>
      <p:sp>
        <p:nvSpPr>
          <p:cNvPr id="28" name="Rectangle 27"/>
          <p:cNvSpPr/>
          <p:nvPr/>
        </p:nvSpPr>
        <p:spPr>
          <a:xfrm>
            <a:off x="12496801" y="1405970"/>
            <a:ext cx="570669" cy="153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r>
              <a:rPr lang="en-US" sz="1000" b="1" dirty="0">
                <a:solidFill>
                  <a:schemeClr val="tx2"/>
                </a:solidFill>
              </a:rPr>
              <a:t>Primary</a:t>
            </a:r>
          </a:p>
        </p:txBody>
      </p:sp>
      <p:sp>
        <p:nvSpPr>
          <p:cNvPr id="29" name="Rectangle 28"/>
          <p:cNvSpPr/>
          <p:nvPr/>
        </p:nvSpPr>
        <p:spPr>
          <a:xfrm>
            <a:off x="12496801" y="2285400"/>
            <a:ext cx="843180" cy="153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r>
              <a:rPr lang="en-US" sz="1000" b="1" dirty="0">
                <a:solidFill>
                  <a:schemeClr val="tx2"/>
                </a:solidFill>
              </a:rPr>
              <a:t>Infographic</a:t>
            </a:r>
          </a:p>
        </p:txBody>
      </p:sp>
      <p:sp>
        <p:nvSpPr>
          <p:cNvPr id="30" name="Rectangle 29"/>
          <p:cNvSpPr/>
          <p:nvPr/>
        </p:nvSpPr>
        <p:spPr>
          <a:xfrm>
            <a:off x="13686941" y="1405970"/>
            <a:ext cx="753411" cy="153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r>
              <a:rPr lang="en-US" sz="1000" b="1" dirty="0">
                <a:solidFill>
                  <a:schemeClr val="tx2"/>
                </a:solidFill>
              </a:rPr>
              <a:t>Secondary</a:t>
            </a:r>
          </a:p>
        </p:txBody>
      </p:sp>
      <p:sp>
        <p:nvSpPr>
          <p:cNvPr id="31" name="Rectangle 30"/>
          <p:cNvSpPr/>
          <p:nvPr/>
        </p:nvSpPr>
        <p:spPr>
          <a:xfrm>
            <a:off x="13686941" y="3711253"/>
            <a:ext cx="595070" cy="621323"/>
          </a:xfrm>
          <a:prstGeom prst="rect">
            <a:avLst/>
          </a:prstGeom>
          <a:solidFill>
            <a:srgbClr val="4701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Dark</a:t>
            </a:r>
            <a:br>
              <a:rPr lang="en-US" sz="600" b="1" dirty="0"/>
            </a:br>
            <a:r>
              <a:rPr lang="en-US" sz="600" b="1" dirty="0"/>
              <a:t>Purple</a:t>
            </a:r>
          </a:p>
          <a:p>
            <a:pPr marL="171450"/>
            <a:r>
              <a:rPr lang="en-US" sz="600" dirty="0"/>
              <a:t>R 71</a:t>
            </a:r>
          </a:p>
          <a:p>
            <a:pPr marL="171450"/>
            <a:r>
              <a:rPr lang="en-US" sz="600" dirty="0"/>
              <a:t>G 1</a:t>
            </a:r>
          </a:p>
          <a:p>
            <a:pPr marL="171450"/>
            <a:r>
              <a:rPr lang="en-US" sz="600" dirty="0"/>
              <a:t>B 167</a:t>
            </a:r>
          </a:p>
        </p:txBody>
      </p:sp>
    </p:spTree>
    <p:extLst>
      <p:ext uri="{BB962C8B-B14F-4D97-AF65-F5344CB8AC3E}">
        <p14:creationId xmlns:p14="http://schemas.microsoft.com/office/powerpoint/2010/main" val="321207809"/>
      </p:ext>
    </p:extLst>
  </p:cSld>
  <p:clrMap bg1="lt1" tx1="dk1" bg2="lt2" tx2="dk2" accent1="accent1" accent2="accent2" accent3="accent3" accent4="accent4" accent5="accent5" accent6="accent6" hlink="hlink" folHlink="folHlink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6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ts val="22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231775" indent="-228600" algn="l" defTabSz="914400" rtl="0" eaLnBrk="1" latinLnBrk="0" hangingPunct="1">
        <a:lnSpc>
          <a:spcPts val="1800"/>
        </a:lnSpc>
        <a:spcBef>
          <a:spcPts val="0"/>
        </a:spcBef>
        <a:spcAft>
          <a:spcPts val="600"/>
        </a:spcAft>
        <a:buClr>
          <a:schemeClr val="accent1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463550" indent="-231775" algn="l" defTabSz="914400" rtl="0" eaLnBrk="1" latinLnBrk="0" hangingPunct="1">
        <a:lnSpc>
          <a:spcPts val="16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682625" indent="-219075" algn="l" defTabSz="914400" rtl="0" eaLnBrk="1" latinLnBrk="0" hangingPunct="1">
        <a:lnSpc>
          <a:spcPts val="14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‒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55" userDrawn="1">
          <p15:clr>
            <a:srgbClr val="F26B43"/>
          </p15:clr>
        </p15:guide>
        <p15:guide id="2" pos="257" userDrawn="1">
          <p15:clr>
            <a:srgbClr val="F26B43"/>
          </p15:clr>
        </p15:guide>
        <p15:guide id="3" pos="7423" userDrawn="1">
          <p15:clr>
            <a:srgbClr val="F26B43"/>
          </p15:clr>
        </p15:guide>
        <p15:guide id="4" orient="horz" pos="4065" userDrawn="1">
          <p15:clr>
            <a:srgbClr val="F26B43"/>
          </p15:clr>
        </p15:guide>
        <p15:guide id="5" orient="horz" pos="799" userDrawn="1">
          <p15:clr>
            <a:srgbClr val="F26B43"/>
          </p15:clr>
        </p15:guide>
        <p15:guide id="6" orient="horz" pos="890" userDrawn="1">
          <p15:clr>
            <a:srgbClr val="F26B43"/>
          </p15:clr>
        </p15:guide>
        <p15:guide id="7" pos="3840" userDrawn="1">
          <p15:clr>
            <a:srgbClr val="F26B43"/>
          </p15:clr>
        </p15:guide>
        <p15:guide id="8" pos="3749" userDrawn="1">
          <p15:clr>
            <a:srgbClr val="F26B43"/>
          </p15:clr>
        </p15:guide>
        <p15:guide id="9" pos="393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7" Type="http://schemas.openxmlformats.org/officeDocument/2006/relationships/image" Target="../media/image13.jpeg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gif"/><Relationship Id="rId5" Type="http://schemas.openxmlformats.org/officeDocument/2006/relationships/image" Target="../media/image11.gif"/><Relationship Id="rId4" Type="http://schemas.openxmlformats.org/officeDocument/2006/relationships/image" Target="../media/image10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0136" y="4144968"/>
            <a:ext cx="4152900" cy="1104900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21215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Mail Services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7488" y="1844824"/>
            <a:ext cx="9575718" cy="36724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01637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7734" y="260648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600" b="1" dirty="0" smtClean="0">
                <a:solidFill>
                  <a:schemeClr val="tx2">
                    <a:lumMod val="75000"/>
                  </a:schemeClr>
                </a:solidFill>
                <a:cs typeface="Times New Roman" panose="02020603050405020304" pitchFamily="18" charset="0"/>
              </a:rPr>
              <a:t>Proxy</a:t>
            </a:r>
            <a:endParaRPr lang="en-IN" sz="3600" b="1" dirty="0">
              <a:solidFill>
                <a:schemeClr val="tx2">
                  <a:lumMod val="75000"/>
                </a:schemeClr>
              </a:solidFill>
              <a:cs typeface="Times New Roman" panose="020206030504050203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95274" y="1188725"/>
            <a:ext cx="98584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76300" lvl="1" indent="-342900">
              <a:buClr>
                <a:srgbClr val="000000"/>
              </a:buClr>
              <a:buSzPts val="2400"/>
              <a:buFont typeface="Arial" pitchFamily="34" charset="0"/>
              <a:buChar char="•"/>
            </a:pPr>
            <a:r>
              <a:rPr lang="en-US" sz="2400" dirty="0" smtClean="0">
                <a:solidFill>
                  <a:srgbClr val="000000"/>
                </a:solidFill>
              </a:rPr>
              <a:t>   Acts as an intermediary between the user's computer and the Internet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95274" y="2097937"/>
            <a:ext cx="98584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76300" lvl="1" indent="-342900">
              <a:buClr>
                <a:srgbClr val="000000"/>
              </a:buClr>
              <a:buSzPts val="2400"/>
              <a:buFont typeface="Arial" pitchFamily="34" charset="0"/>
              <a:buChar char="•"/>
            </a:pPr>
            <a:r>
              <a:rPr lang="en-US" sz="2400" dirty="0" smtClean="0">
                <a:solidFill>
                  <a:srgbClr val="000000"/>
                </a:solidFill>
              </a:rPr>
              <a:t>   Types of Proxy :</a:t>
            </a:r>
          </a:p>
        </p:txBody>
      </p:sp>
      <p:cxnSp>
        <p:nvCxnSpPr>
          <p:cNvPr id="17" name="Straight Connector 16"/>
          <p:cNvCxnSpPr/>
          <p:nvPr/>
        </p:nvCxnSpPr>
        <p:spPr>
          <a:xfrm rot="16200000" flipH="1">
            <a:off x="3896962" y="4435701"/>
            <a:ext cx="4000528" cy="3571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61" y="2559602"/>
            <a:ext cx="7867650" cy="39814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7680" y="2637817"/>
            <a:ext cx="4246822" cy="419209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4055" y="3409888"/>
            <a:ext cx="5715000" cy="26479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400256" y="3068960"/>
            <a:ext cx="2376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3">
                    <a:lumMod val="90000"/>
                    <a:lumOff val="10000"/>
                  </a:schemeClr>
                </a:solidFill>
              </a:rPr>
              <a:t>Reverse Proxy</a:t>
            </a:r>
            <a:endParaRPr lang="en-US" b="1" dirty="0">
              <a:solidFill>
                <a:schemeClr val="accent3">
                  <a:lumMod val="90000"/>
                  <a:lumOff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1206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>
                <a:solidFill>
                  <a:schemeClr val="accent1"/>
                </a:solidFill>
              </a:rPr>
              <a:t>Network and Communication Types</a:t>
            </a:r>
            <a:endParaRPr lang="en-IN" b="1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IN" dirty="0" smtClean="0"/>
              <a:t>		Network Types				</a:t>
            </a:r>
            <a:r>
              <a:rPr lang="en-IN" dirty="0" smtClean="0"/>
              <a:t>Communication Types</a:t>
            </a:r>
            <a:endParaRPr lang="en-IN" dirty="0" smtClean="0"/>
          </a:p>
          <a:p>
            <a:endParaRPr lang="en-IN" dirty="0"/>
          </a:p>
          <a:p>
            <a:endParaRPr lang="en-IN" dirty="0" smtClean="0"/>
          </a:p>
          <a:p>
            <a:endParaRPr lang="en-IN" dirty="0"/>
          </a:p>
          <a:p>
            <a:endParaRPr lang="en-IN" dirty="0"/>
          </a:p>
        </p:txBody>
      </p:sp>
      <p:pic>
        <p:nvPicPr>
          <p:cNvPr id="1030" name="Picture 6" descr="types of communication network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392" y="2712244"/>
            <a:ext cx="4392488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2144" y="2295525"/>
            <a:ext cx="3714750" cy="408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062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 Topologies</a:t>
            </a:r>
            <a:endParaRPr lang="en-US" dirty="0"/>
          </a:p>
        </p:txBody>
      </p:sp>
      <p:pic>
        <p:nvPicPr>
          <p:cNvPr id="5124" name="Picture 4" descr="https://mplsnet.files.wordpress.com/2014/06/star-topology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3174" y="1068216"/>
            <a:ext cx="4537114" cy="2634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s://mplsnet.files.wordpress.com/2014/06/bus-topology.gif"/>
          <p:cNvPicPr>
            <a:picLocks noGrp="1" noChangeAspect="1" noChangeArrowheads="1" noCrop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82" y="1050953"/>
            <a:ext cx="3658882" cy="2744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Related image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1784" y="3808638"/>
            <a:ext cx="3810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Image result for ring topology gif"/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8898" y="655175"/>
            <a:ext cx="3048000" cy="304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Related image"/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916" y="3953538"/>
            <a:ext cx="3426569" cy="2653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4" name="Picture 14" descr="Image result for tree topology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6443" y="4155295"/>
            <a:ext cx="3592909" cy="2697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1495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2600" y="228601"/>
            <a:ext cx="7658100" cy="685799"/>
          </a:xfrm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chemeClr val="tx1"/>
                </a:solidFill>
                <a:latin typeface="+mj-lt"/>
                <a:cs typeface="Times New Roman" pitchFamily="18" charset="0"/>
              </a:rPr>
              <a:t>Network Devices</a:t>
            </a:r>
            <a:endParaRPr lang="en-US" sz="2400" b="1" dirty="0">
              <a:solidFill>
                <a:schemeClr val="tx1"/>
              </a:solidFill>
              <a:latin typeface="+mj-lt"/>
              <a:cs typeface="Times New Roman" pitchFamily="18" charset="0"/>
            </a:endParaRPr>
          </a:p>
        </p:txBody>
      </p:sp>
      <p:pic>
        <p:nvPicPr>
          <p:cNvPr id="4" name="Picture 2" descr="Image result for switch in network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8802" y="1599894"/>
            <a:ext cx="1825113" cy="1752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1" y="1143000"/>
            <a:ext cx="2318205" cy="175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0" y="1295401"/>
            <a:ext cx="2213372" cy="161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2" y="3717877"/>
            <a:ext cx="3575447" cy="1957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434924" y="3363146"/>
            <a:ext cx="11946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Hub</a:t>
            </a:r>
            <a:endParaRPr lang="en-US" sz="20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29200" y="2590800"/>
            <a:ext cx="1143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Switch</a:t>
            </a:r>
            <a:endParaRPr lang="en-US" sz="20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620000" y="3048000"/>
            <a:ext cx="19639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Repeaters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362200" y="5562600"/>
            <a:ext cx="14642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Router</a:t>
            </a:r>
            <a:endParaRPr lang="en-US" sz="2000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6720" y="4123111"/>
            <a:ext cx="2621756" cy="1304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6858001" y="5715000"/>
            <a:ext cx="15185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Bridge</a:t>
            </a:r>
            <a:endParaRPr lang="en-US" sz="2000" b="1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3246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OSI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5" name="Group 3"/>
          <p:cNvGrpSpPr>
            <a:grpSpLocks/>
          </p:cNvGrpSpPr>
          <p:nvPr/>
        </p:nvGrpSpPr>
        <p:grpSpPr bwMode="auto">
          <a:xfrm>
            <a:off x="457200" y="1905000"/>
            <a:ext cx="4267200" cy="4114800"/>
            <a:chOff x="480" y="1200"/>
            <a:chExt cx="2688" cy="2592"/>
          </a:xfrm>
        </p:grpSpPr>
        <p:sp>
          <p:nvSpPr>
            <p:cNvPr id="6" name="Rectangle 4"/>
            <p:cNvSpPr>
              <a:spLocks noChangeArrowheads="1"/>
            </p:cNvSpPr>
            <p:nvPr/>
          </p:nvSpPr>
          <p:spPr bwMode="auto">
            <a:xfrm>
              <a:off x="768" y="1200"/>
              <a:ext cx="2400" cy="288"/>
            </a:xfrm>
            <a:prstGeom prst="rect">
              <a:avLst/>
            </a:prstGeom>
            <a:solidFill>
              <a:schemeClr val="accent1"/>
            </a:solidFill>
            <a:ln w="9525">
              <a:miter lim="800000"/>
              <a:headEnd/>
              <a:tailEnd/>
            </a:ln>
            <a:effectLst/>
            <a:scene3d>
              <a:camera prst="legacyObliqueTopRight"/>
              <a:lightRig rig="legacyFlat3" dir="b"/>
            </a:scene3d>
            <a:sp3d extrusionH="430200" prstMaterial="legacyMatte">
              <a:bevelT w="13500" h="13500" prst="angle"/>
              <a:bevelB w="13500" h="13500" prst="angle"/>
              <a:extrusionClr>
                <a:schemeClr val="accent1"/>
              </a:extrusionClr>
              <a:contourClr>
                <a:schemeClr val="accent1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107763" dir="135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pPr algn="ctr" eaLnBrk="0" hangingPunct="0"/>
              <a:r>
                <a:rPr lang="en-US" alt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</a:rPr>
                <a:t>Application</a:t>
              </a:r>
            </a:p>
          </p:txBody>
        </p:sp>
        <p:sp>
          <p:nvSpPr>
            <p:cNvPr id="7" name="Rectangle 5"/>
            <p:cNvSpPr>
              <a:spLocks noChangeArrowheads="1"/>
            </p:cNvSpPr>
            <p:nvPr/>
          </p:nvSpPr>
          <p:spPr bwMode="auto">
            <a:xfrm>
              <a:off x="768" y="1584"/>
              <a:ext cx="2400" cy="288"/>
            </a:xfrm>
            <a:prstGeom prst="rect">
              <a:avLst/>
            </a:prstGeom>
            <a:solidFill>
              <a:schemeClr val="accent1"/>
            </a:solidFill>
            <a:ln w="9525">
              <a:miter lim="800000"/>
              <a:headEnd/>
              <a:tailEnd/>
            </a:ln>
            <a:effectLst/>
            <a:scene3d>
              <a:camera prst="legacyObliqueTopRight"/>
              <a:lightRig rig="legacyFlat3" dir="b"/>
            </a:scene3d>
            <a:sp3d extrusionH="430200" prstMaterial="legacyMatte">
              <a:bevelT w="13500" h="13500" prst="angle"/>
              <a:bevelB w="13500" h="13500" prst="angle"/>
              <a:extrusionClr>
                <a:schemeClr val="accent1"/>
              </a:extrusionClr>
              <a:contourClr>
                <a:schemeClr val="accent1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107763" dir="135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pPr algn="ctr" eaLnBrk="0" hangingPunct="0"/>
              <a:r>
                <a:rPr lang="en-US" altLang="en-US" sz="2400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</a:rPr>
                <a:t>Presentation</a:t>
              </a:r>
            </a:p>
          </p:txBody>
        </p:sp>
        <p:sp>
          <p:nvSpPr>
            <p:cNvPr id="8" name="Rectangle 6"/>
            <p:cNvSpPr>
              <a:spLocks noChangeArrowheads="1"/>
            </p:cNvSpPr>
            <p:nvPr/>
          </p:nvSpPr>
          <p:spPr bwMode="auto">
            <a:xfrm>
              <a:off x="768" y="1968"/>
              <a:ext cx="2400" cy="288"/>
            </a:xfrm>
            <a:prstGeom prst="rect">
              <a:avLst/>
            </a:prstGeom>
            <a:solidFill>
              <a:schemeClr val="accent1"/>
            </a:solidFill>
            <a:ln w="9525">
              <a:miter lim="800000"/>
              <a:headEnd/>
              <a:tailEnd/>
            </a:ln>
            <a:effectLst/>
            <a:scene3d>
              <a:camera prst="legacyObliqueTopRight"/>
              <a:lightRig rig="legacyFlat3" dir="b"/>
            </a:scene3d>
            <a:sp3d extrusionH="430200" prstMaterial="legacyMatte">
              <a:bevelT w="13500" h="13500" prst="angle"/>
              <a:bevelB w="13500" h="13500" prst="angle"/>
              <a:extrusionClr>
                <a:schemeClr val="accent1"/>
              </a:extrusionClr>
              <a:contourClr>
                <a:schemeClr val="accent1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107763" dir="135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pPr algn="ctr" eaLnBrk="0" hangingPunct="0"/>
              <a:r>
                <a:rPr lang="en-US" altLang="en-US" sz="2400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</a:rPr>
                <a:t>Session</a:t>
              </a:r>
            </a:p>
          </p:txBody>
        </p:sp>
        <p:sp>
          <p:nvSpPr>
            <p:cNvPr id="9" name="Rectangle 7"/>
            <p:cNvSpPr>
              <a:spLocks noChangeArrowheads="1"/>
            </p:cNvSpPr>
            <p:nvPr/>
          </p:nvSpPr>
          <p:spPr bwMode="auto">
            <a:xfrm>
              <a:off x="768" y="2352"/>
              <a:ext cx="2400" cy="288"/>
            </a:xfrm>
            <a:prstGeom prst="rect">
              <a:avLst/>
            </a:prstGeom>
            <a:solidFill>
              <a:schemeClr val="accent1"/>
            </a:solidFill>
            <a:ln w="9525">
              <a:miter lim="800000"/>
              <a:headEnd/>
              <a:tailEnd/>
            </a:ln>
            <a:effectLst/>
            <a:scene3d>
              <a:camera prst="legacyObliqueTopRight"/>
              <a:lightRig rig="legacyFlat3" dir="b"/>
            </a:scene3d>
            <a:sp3d extrusionH="430200" prstMaterial="legacyMatte">
              <a:bevelT w="13500" h="13500" prst="angle"/>
              <a:bevelB w="13500" h="13500" prst="angle"/>
              <a:extrusionClr>
                <a:schemeClr val="accent1"/>
              </a:extrusionClr>
              <a:contourClr>
                <a:schemeClr val="accent1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107763" dir="135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pPr algn="ctr" eaLnBrk="0" hangingPunct="0"/>
              <a:r>
                <a:rPr lang="en-US" altLang="en-US" sz="2400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</a:rPr>
                <a:t>Transport</a:t>
              </a:r>
            </a:p>
          </p:txBody>
        </p:sp>
        <p:sp>
          <p:nvSpPr>
            <p:cNvPr id="10" name="Rectangle 8"/>
            <p:cNvSpPr>
              <a:spLocks noChangeArrowheads="1"/>
            </p:cNvSpPr>
            <p:nvPr/>
          </p:nvSpPr>
          <p:spPr bwMode="auto">
            <a:xfrm>
              <a:off x="768" y="2736"/>
              <a:ext cx="2400" cy="288"/>
            </a:xfrm>
            <a:prstGeom prst="rect">
              <a:avLst/>
            </a:prstGeom>
            <a:solidFill>
              <a:schemeClr val="accent1"/>
            </a:solidFill>
            <a:ln w="9525">
              <a:miter lim="800000"/>
              <a:headEnd/>
              <a:tailEnd/>
            </a:ln>
            <a:effectLst/>
            <a:scene3d>
              <a:camera prst="legacyObliqueTopRight"/>
              <a:lightRig rig="legacyFlat3" dir="b"/>
            </a:scene3d>
            <a:sp3d extrusionH="430200" prstMaterial="legacyMatte">
              <a:bevelT w="13500" h="13500" prst="angle"/>
              <a:bevelB w="13500" h="13500" prst="angle"/>
              <a:extrusionClr>
                <a:schemeClr val="accent1"/>
              </a:extrusionClr>
              <a:contourClr>
                <a:schemeClr val="accent1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107763" dir="135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pPr algn="ctr" eaLnBrk="0" hangingPunct="0"/>
              <a:r>
                <a:rPr lang="en-US" altLang="en-US" sz="2400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</a:rPr>
                <a:t>Network</a:t>
              </a:r>
            </a:p>
          </p:txBody>
        </p:sp>
        <p:sp>
          <p:nvSpPr>
            <p:cNvPr id="11" name="Rectangle 9"/>
            <p:cNvSpPr>
              <a:spLocks noChangeArrowheads="1"/>
            </p:cNvSpPr>
            <p:nvPr/>
          </p:nvSpPr>
          <p:spPr bwMode="auto">
            <a:xfrm>
              <a:off x="768" y="3120"/>
              <a:ext cx="2400" cy="288"/>
            </a:xfrm>
            <a:prstGeom prst="rect">
              <a:avLst/>
            </a:prstGeom>
            <a:solidFill>
              <a:schemeClr val="accent1"/>
            </a:solidFill>
            <a:ln w="9525">
              <a:miter lim="800000"/>
              <a:headEnd/>
              <a:tailEnd/>
            </a:ln>
            <a:effectLst/>
            <a:scene3d>
              <a:camera prst="legacyObliqueTopRight"/>
              <a:lightRig rig="legacyFlat3" dir="b"/>
            </a:scene3d>
            <a:sp3d extrusionH="430200" prstMaterial="legacyMatte">
              <a:bevelT w="13500" h="13500" prst="angle"/>
              <a:bevelB w="13500" h="13500" prst="angle"/>
              <a:extrusionClr>
                <a:schemeClr val="accent1"/>
              </a:extrusionClr>
              <a:contourClr>
                <a:schemeClr val="accent1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107763" dir="135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pPr algn="ctr" eaLnBrk="0" hangingPunct="0"/>
              <a:r>
                <a:rPr lang="en-US" altLang="en-US" sz="2400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</a:rPr>
                <a:t>Data Link</a:t>
              </a:r>
            </a:p>
          </p:txBody>
        </p:sp>
        <p:sp>
          <p:nvSpPr>
            <p:cNvPr id="12" name="Rectangle 10"/>
            <p:cNvSpPr>
              <a:spLocks noChangeArrowheads="1"/>
            </p:cNvSpPr>
            <p:nvPr/>
          </p:nvSpPr>
          <p:spPr bwMode="auto">
            <a:xfrm>
              <a:off x="768" y="3504"/>
              <a:ext cx="2400" cy="288"/>
            </a:xfrm>
            <a:prstGeom prst="rect">
              <a:avLst/>
            </a:prstGeom>
            <a:solidFill>
              <a:schemeClr val="accent1"/>
            </a:solidFill>
            <a:ln w="9525">
              <a:miter lim="800000"/>
              <a:headEnd/>
              <a:tailEnd/>
            </a:ln>
            <a:effectLst/>
            <a:scene3d>
              <a:camera prst="legacyObliqueTopRight"/>
              <a:lightRig rig="legacyFlat3" dir="b"/>
            </a:scene3d>
            <a:sp3d extrusionH="430200" prstMaterial="legacyMatte">
              <a:bevelT w="13500" h="13500" prst="angle"/>
              <a:bevelB w="13500" h="13500" prst="angle"/>
              <a:extrusionClr>
                <a:schemeClr val="accent1"/>
              </a:extrusionClr>
              <a:contourClr>
                <a:schemeClr val="accent1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107763" dir="135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pPr algn="ctr" eaLnBrk="0" hangingPunct="0"/>
              <a:r>
                <a:rPr lang="en-US" altLang="en-US" sz="2400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</a:rPr>
                <a:t>Physical</a:t>
              </a:r>
            </a:p>
          </p:txBody>
        </p:sp>
        <p:sp>
          <p:nvSpPr>
            <p:cNvPr id="13" name="WordArt 11"/>
            <p:cNvSpPr>
              <a:spLocks noChangeArrowheads="1" noChangeShapeType="1" noTextEdit="1"/>
            </p:cNvSpPr>
            <p:nvPr/>
          </p:nvSpPr>
          <p:spPr bwMode="auto">
            <a:xfrm>
              <a:off x="480" y="1200"/>
              <a:ext cx="240" cy="204"/>
            </a:xfrm>
            <a:prstGeom prst="rect">
              <a:avLst/>
            </a:prstGeom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kern="1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solidFill>
                    <a:srgbClr val="000000"/>
                  </a:solidFill>
                  <a:latin typeface="Arial Black" panose="020B0A04020102020204" pitchFamily="34" charset="0"/>
                </a:rPr>
                <a:t>7</a:t>
              </a:r>
            </a:p>
          </p:txBody>
        </p:sp>
        <p:sp>
          <p:nvSpPr>
            <p:cNvPr id="14" name="WordArt 12"/>
            <p:cNvSpPr>
              <a:spLocks noChangeArrowheads="1" noChangeShapeType="1" noTextEdit="1"/>
            </p:cNvSpPr>
            <p:nvPr/>
          </p:nvSpPr>
          <p:spPr bwMode="auto">
            <a:xfrm>
              <a:off x="480" y="1584"/>
              <a:ext cx="240" cy="204"/>
            </a:xfrm>
            <a:prstGeom prst="rect">
              <a:avLst/>
            </a:prstGeom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kern="1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solidFill>
                    <a:srgbClr val="000000"/>
                  </a:solidFill>
                  <a:latin typeface="Arial Black" panose="020B0A04020102020204" pitchFamily="34" charset="0"/>
                </a:rPr>
                <a:t>6</a:t>
              </a:r>
            </a:p>
          </p:txBody>
        </p:sp>
        <p:sp>
          <p:nvSpPr>
            <p:cNvPr id="15" name="WordArt 13"/>
            <p:cNvSpPr>
              <a:spLocks noChangeArrowheads="1" noChangeShapeType="1" noTextEdit="1"/>
            </p:cNvSpPr>
            <p:nvPr/>
          </p:nvSpPr>
          <p:spPr bwMode="auto">
            <a:xfrm>
              <a:off x="480" y="2016"/>
              <a:ext cx="240" cy="204"/>
            </a:xfrm>
            <a:prstGeom prst="rect">
              <a:avLst/>
            </a:prstGeom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kern="1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solidFill>
                    <a:srgbClr val="000000"/>
                  </a:solidFill>
                  <a:latin typeface="Arial Black" panose="020B0A04020102020204" pitchFamily="34" charset="0"/>
                </a:rPr>
                <a:t>5</a:t>
              </a:r>
            </a:p>
          </p:txBody>
        </p:sp>
        <p:sp>
          <p:nvSpPr>
            <p:cNvPr id="16" name="WordArt 14"/>
            <p:cNvSpPr>
              <a:spLocks noChangeArrowheads="1" noChangeShapeType="1" noTextEdit="1"/>
            </p:cNvSpPr>
            <p:nvPr/>
          </p:nvSpPr>
          <p:spPr bwMode="auto">
            <a:xfrm>
              <a:off x="480" y="2400"/>
              <a:ext cx="240" cy="204"/>
            </a:xfrm>
            <a:prstGeom prst="rect">
              <a:avLst/>
            </a:prstGeom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kern="1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solidFill>
                    <a:srgbClr val="000000"/>
                  </a:solidFill>
                  <a:latin typeface="Arial Black" panose="020B0A04020102020204" pitchFamily="34" charset="0"/>
                </a:rPr>
                <a:t>4</a:t>
              </a:r>
            </a:p>
          </p:txBody>
        </p:sp>
        <p:sp>
          <p:nvSpPr>
            <p:cNvPr id="17" name="WordArt 15"/>
            <p:cNvSpPr>
              <a:spLocks noChangeArrowheads="1" noChangeShapeType="1" noTextEdit="1"/>
            </p:cNvSpPr>
            <p:nvPr/>
          </p:nvSpPr>
          <p:spPr bwMode="auto">
            <a:xfrm>
              <a:off x="480" y="2784"/>
              <a:ext cx="240" cy="204"/>
            </a:xfrm>
            <a:prstGeom prst="rect">
              <a:avLst/>
            </a:prstGeom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kern="1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solidFill>
                    <a:srgbClr val="000000"/>
                  </a:solidFill>
                  <a:latin typeface="Arial Black" panose="020B0A04020102020204" pitchFamily="34" charset="0"/>
                </a:rPr>
                <a:t>3</a:t>
              </a:r>
            </a:p>
          </p:txBody>
        </p:sp>
        <p:sp>
          <p:nvSpPr>
            <p:cNvPr id="18" name="WordArt 16"/>
            <p:cNvSpPr>
              <a:spLocks noChangeArrowheads="1" noChangeShapeType="1" noTextEdit="1"/>
            </p:cNvSpPr>
            <p:nvPr/>
          </p:nvSpPr>
          <p:spPr bwMode="auto">
            <a:xfrm>
              <a:off x="480" y="3168"/>
              <a:ext cx="240" cy="204"/>
            </a:xfrm>
            <a:prstGeom prst="rect">
              <a:avLst/>
            </a:prstGeom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kern="1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solidFill>
                    <a:srgbClr val="000000"/>
                  </a:solidFill>
                  <a:latin typeface="Arial Black" panose="020B0A04020102020204" pitchFamily="34" charset="0"/>
                </a:rPr>
                <a:t>2</a:t>
              </a:r>
            </a:p>
          </p:txBody>
        </p:sp>
        <p:sp>
          <p:nvSpPr>
            <p:cNvPr id="19" name="WordArt 17"/>
            <p:cNvSpPr>
              <a:spLocks noChangeArrowheads="1" noChangeShapeType="1" noTextEdit="1"/>
            </p:cNvSpPr>
            <p:nvPr/>
          </p:nvSpPr>
          <p:spPr bwMode="auto">
            <a:xfrm>
              <a:off x="480" y="3552"/>
              <a:ext cx="192" cy="204"/>
            </a:xfrm>
            <a:prstGeom prst="rect">
              <a:avLst/>
            </a:prstGeom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kern="1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solidFill>
                    <a:srgbClr val="000000"/>
                  </a:solidFill>
                  <a:latin typeface="Arial Black" panose="020B0A04020102020204" pitchFamily="34" charset="0"/>
                </a:rPr>
                <a:t>1</a:t>
              </a:r>
            </a:p>
          </p:txBody>
        </p:sp>
      </p:grpSp>
      <p:sp>
        <p:nvSpPr>
          <p:cNvPr id="20" name="Text Box 19"/>
          <p:cNvSpPr txBox="1">
            <a:spLocks noChangeArrowheads="1"/>
          </p:cNvSpPr>
          <p:nvPr/>
        </p:nvSpPr>
        <p:spPr bwMode="auto">
          <a:xfrm>
            <a:off x="5789578" y="1677194"/>
            <a:ext cx="33528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i="1" dirty="0" smtClean="0">
                <a:solidFill>
                  <a:srgbClr val="000000"/>
                </a:solidFill>
                <a:latin typeface="Arial" panose="020B0604020202020204" pitchFamily="34" charset="0"/>
              </a:rPr>
              <a:t>Networks processes to applications</a:t>
            </a:r>
          </a:p>
        </p:txBody>
      </p:sp>
      <p:sp>
        <p:nvSpPr>
          <p:cNvPr id="21" name="Text Box 21"/>
          <p:cNvSpPr txBox="1">
            <a:spLocks noChangeArrowheads="1"/>
          </p:cNvSpPr>
          <p:nvPr/>
        </p:nvSpPr>
        <p:spPr bwMode="auto">
          <a:xfrm>
            <a:off x="5791200" y="2438400"/>
            <a:ext cx="33528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i="1" dirty="0" smtClean="0">
                <a:solidFill>
                  <a:srgbClr val="000000"/>
                </a:solidFill>
                <a:latin typeface="Arial" panose="020B0604020202020204" pitchFamily="34" charset="0"/>
              </a:rPr>
              <a:t>Data representation</a:t>
            </a:r>
          </a:p>
        </p:txBody>
      </p:sp>
      <p:sp>
        <p:nvSpPr>
          <p:cNvPr id="22" name="Text Box 23"/>
          <p:cNvSpPr txBox="1">
            <a:spLocks noChangeArrowheads="1"/>
          </p:cNvSpPr>
          <p:nvPr/>
        </p:nvSpPr>
        <p:spPr bwMode="auto">
          <a:xfrm>
            <a:off x="5791200" y="3124200"/>
            <a:ext cx="33528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i="1" dirty="0" smtClean="0">
                <a:solidFill>
                  <a:srgbClr val="000000"/>
                </a:solidFill>
                <a:latin typeface="Arial" panose="020B0604020202020204" pitchFamily="34" charset="0"/>
              </a:rPr>
              <a:t>Inter host </a:t>
            </a:r>
            <a:r>
              <a:rPr lang="en-US" altLang="en-US" b="1" i="1" dirty="0" smtClean="0">
                <a:solidFill>
                  <a:srgbClr val="000000"/>
                </a:solidFill>
                <a:latin typeface="Arial" panose="020B0604020202020204" pitchFamily="34" charset="0"/>
              </a:rPr>
              <a:t>communication</a:t>
            </a:r>
          </a:p>
        </p:txBody>
      </p:sp>
      <p:sp>
        <p:nvSpPr>
          <p:cNvPr id="23" name="Text Box 25"/>
          <p:cNvSpPr txBox="1">
            <a:spLocks noChangeArrowheads="1"/>
          </p:cNvSpPr>
          <p:nvPr/>
        </p:nvSpPr>
        <p:spPr bwMode="auto">
          <a:xfrm>
            <a:off x="5791200" y="3657600"/>
            <a:ext cx="33528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i="1" dirty="0" smtClean="0">
                <a:solidFill>
                  <a:srgbClr val="000000"/>
                </a:solidFill>
                <a:latin typeface="Arial" panose="020B0604020202020204" pitchFamily="34" charset="0"/>
              </a:rPr>
              <a:t>End-to-end connections</a:t>
            </a:r>
          </a:p>
        </p:txBody>
      </p:sp>
      <p:sp>
        <p:nvSpPr>
          <p:cNvPr id="24" name="Text Box 27"/>
          <p:cNvSpPr txBox="1">
            <a:spLocks noChangeArrowheads="1"/>
          </p:cNvSpPr>
          <p:nvPr/>
        </p:nvSpPr>
        <p:spPr bwMode="auto">
          <a:xfrm>
            <a:off x="5791200" y="4267200"/>
            <a:ext cx="33528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i="1" dirty="0" smtClean="0">
                <a:solidFill>
                  <a:srgbClr val="000000"/>
                </a:solidFill>
                <a:latin typeface="Arial" panose="020B0604020202020204" pitchFamily="34" charset="0"/>
              </a:rPr>
              <a:t>Addresses and best path</a:t>
            </a:r>
          </a:p>
        </p:txBody>
      </p:sp>
      <p:sp>
        <p:nvSpPr>
          <p:cNvPr id="25" name="Text Box 29"/>
          <p:cNvSpPr txBox="1">
            <a:spLocks noChangeArrowheads="1"/>
          </p:cNvSpPr>
          <p:nvPr/>
        </p:nvSpPr>
        <p:spPr bwMode="auto">
          <a:xfrm>
            <a:off x="5791200" y="4953000"/>
            <a:ext cx="33528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i="1" dirty="0" smtClean="0">
                <a:solidFill>
                  <a:srgbClr val="000000"/>
                </a:solidFill>
                <a:latin typeface="Arial" panose="020B0604020202020204" pitchFamily="34" charset="0"/>
              </a:rPr>
              <a:t>Access to media</a:t>
            </a:r>
          </a:p>
        </p:txBody>
      </p:sp>
      <p:sp>
        <p:nvSpPr>
          <p:cNvPr id="26" name="Text Box 31"/>
          <p:cNvSpPr txBox="1">
            <a:spLocks noChangeArrowheads="1"/>
          </p:cNvSpPr>
          <p:nvPr/>
        </p:nvSpPr>
        <p:spPr bwMode="auto">
          <a:xfrm>
            <a:off x="5791200" y="5562600"/>
            <a:ext cx="33528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i="1" dirty="0" smtClean="0">
                <a:solidFill>
                  <a:srgbClr val="000000"/>
                </a:solidFill>
                <a:latin typeface="Arial" panose="020B0604020202020204" pitchFamily="34" charset="0"/>
              </a:rPr>
              <a:t>Binary Transmission</a:t>
            </a:r>
          </a:p>
        </p:txBody>
      </p:sp>
    </p:spTree>
    <p:extLst>
      <p:ext uri="{BB962C8B-B14F-4D97-AF65-F5344CB8AC3E}">
        <p14:creationId xmlns:p14="http://schemas.microsoft.com/office/powerpoint/2010/main" val="1520454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/>
      <p:bldP spid="23" grpId="0"/>
      <p:bldP spid="24" grpId="0"/>
      <p:bldP spid="25" grpId="0"/>
      <p:bldP spid="2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TCP/IP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4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04955054"/>
              </p:ext>
            </p:extLst>
          </p:nvPr>
        </p:nvGraphicFramePr>
        <p:xfrm>
          <a:off x="1652091" y="1950244"/>
          <a:ext cx="2057400" cy="403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8" name="Bitmap Image" r:id="rId3" imgW="1476190" imgH="2847619" progId="Paint.Picture">
                  <p:embed/>
                </p:oleObj>
              </mc:Choice>
              <mc:Fallback>
                <p:oleObj name="Bitmap Image" r:id="rId3" imgW="1476190" imgH="2847619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52091" y="1950244"/>
                        <a:ext cx="2057400" cy="4038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3709491" y="2595228"/>
            <a:ext cx="6096000" cy="346075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16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en-CA" altLang="en-US" sz="1600" dirty="0" err="1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andles</a:t>
            </a:r>
            <a:r>
              <a:rPr lang="en-CA" altLang="en-US" sz="16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issues of representation, encoding,</a:t>
            </a:r>
            <a:r>
              <a:rPr lang="en-US" altLang="en-US" sz="16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dialog control</a:t>
            </a:r>
            <a:endParaRPr lang="en-CA" altLang="en-US" sz="1600" dirty="0" smtClean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3709491" y="3659187"/>
            <a:ext cx="6096000" cy="620713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16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Handles </a:t>
            </a:r>
            <a:r>
              <a:rPr lang="en-CA" altLang="en-US" sz="16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quality </a:t>
            </a:r>
            <a:r>
              <a:rPr lang="en-CA" altLang="en-US" sz="16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 service issues of reliability, flow control, and error correction.</a:t>
            </a:r>
            <a:r>
              <a:rPr lang="en-CA" altLang="en-US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CA" altLang="en-US" sz="3600" dirty="0" smtClean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3709491" y="4279900"/>
            <a:ext cx="6096000" cy="59055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160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CA" altLang="en-US" sz="160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ivide</a:t>
            </a:r>
            <a:r>
              <a:rPr lang="en-US" altLang="en-US" sz="160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CA" altLang="en-US" sz="160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TCP segments into packets and send them from any network</a:t>
            </a:r>
            <a:r>
              <a:rPr lang="en-US" altLang="en-US" sz="1600" smtClean="0">
                <a:solidFill>
                  <a:srgbClr val="000000"/>
                </a:solidFill>
                <a:latin typeface="Arial" panose="020B0604020202020204" pitchFamily="34" charset="0"/>
              </a:rPr>
              <a:t>. </a:t>
            </a:r>
            <a:r>
              <a:rPr lang="en-CA" altLang="en-US" sz="160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Best path determination and packet switching </a:t>
            </a:r>
            <a:endParaRPr lang="en-CA" altLang="en-US" sz="1600" smtClean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8" name="Text Box 8"/>
          <p:cNvSpPr txBox="1">
            <a:spLocks noChangeArrowheads="1"/>
          </p:cNvSpPr>
          <p:nvPr/>
        </p:nvSpPr>
        <p:spPr bwMode="auto">
          <a:xfrm>
            <a:off x="3709491" y="5095249"/>
            <a:ext cx="6096000" cy="835025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1600" dirty="0" err="1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a.k.a</a:t>
            </a:r>
            <a:r>
              <a:rPr lang="en-CA" altLang="en-US" sz="16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host-to-network layer</a:t>
            </a:r>
            <a:r>
              <a:rPr lang="en-US" altLang="en-US" sz="16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CA" altLang="en-US" sz="16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concerned with all of the components, both physical and logical, that are required to make a physical link.</a:t>
            </a:r>
            <a:r>
              <a:rPr lang="en-CA" altLang="en-US" sz="1600" dirty="0" smtClean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40886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Picture 5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737" y="2631558"/>
            <a:ext cx="5638801" cy="3410375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710779" y="1420990"/>
            <a:ext cx="4046129" cy="503098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algn="ctr"/>
            <a:r>
              <a:rPr lang="en-US" dirty="0"/>
              <a:t>DHCP Process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Dynamic Host Configuration Protocol</a:t>
            </a:r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8908757" y="1824547"/>
            <a:ext cx="1764196" cy="391432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70C0"/>
                </a:solidFill>
              </a:rPr>
              <a:t>ARP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48" name="Down Arrow 47"/>
          <p:cNvSpPr/>
          <p:nvPr/>
        </p:nvSpPr>
        <p:spPr>
          <a:xfrm>
            <a:off x="9606305" y="1185004"/>
            <a:ext cx="369099" cy="58444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Down Arrow 48"/>
          <p:cNvSpPr/>
          <p:nvPr/>
        </p:nvSpPr>
        <p:spPr>
          <a:xfrm>
            <a:off x="9596972" y="2351680"/>
            <a:ext cx="369099" cy="58444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/>
          <p:cNvSpPr txBox="1"/>
          <p:nvPr/>
        </p:nvSpPr>
        <p:spPr>
          <a:xfrm>
            <a:off x="8659737" y="2966098"/>
            <a:ext cx="23627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Physical Address</a:t>
            </a:r>
            <a:endParaRPr lang="en-US" b="1" dirty="0"/>
          </a:p>
        </p:txBody>
      </p:sp>
      <p:sp>
        <p:nvSpPr>
          <p:cNvPr id="51" name="TextBox 50"/>
          <p:cNvSpPr txBox="1"/>
          <p:nvPr/>
        </p:nvSpPr>
        <p:spPr>
          <a:xfrm>
            <a:off x="8782412" y="878850"/>
            <a:ext cx="2322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Logical Address</a:t>
            </a:r>
            <a:endParaRPr lang="en-US" b="1" dirty="0"/>
          </a:p>
        </p:txBody>
      </p:sp>
      <p:sp>
        <p:nvSpPr>
          <p:cNvPr id="52" name="Rectangle 51"/>
          <p:cNvSpPr/>
          <p:nvPr/>
        </p:nvSpPr>
        <p:spPr>
          <a:xfrm>
            <a:off x="8899424" y="4981784"/>
            <a:ext cx="1764196" cy="391432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70C0"/>
                </a:solidFill>
              </a:rPr>
              <a:t>RARP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8694095" y="3863746"/>
            <a:ext cx="2322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Logical Address</a:t>
            </a:r>
            <a:endParaRPr lang="en-US" b="1" dirty="0"/>
          </a:p>
        </p:txBody>
      </p:sp>
      <p:sp>
        <p:nvSpPr>
          <p:cNvPr id="54" name="Down Arrow 53"/>
          <p:cNvSpPr/>
          <p:nvPr/>
        </p:nvSpPr>
        <p:spPr>
          <a:xfrm rot="10800000">
            <a:off x="9574442" y="5364907"/>
            <a:ext cx="369099" cy="58444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8659737" y="6041934"/>
            <a:ext cx="23627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Physical Address</a:t>
            </a:r>
            <a:endParaRPr lang="en-US" b="1" dirty="0"/>
          </a:p>
        </p:txBody>
      </p:sp>
      <p:sp>
        <p:nvSpPr>
          <p:cNvPr id="56" name="Down Arrow 55"/>
          <p:cNvSpPr/>
          <p:nvPr/>
        </p:nvSpPr>
        <p:spPr>
          <a:xfrm rot="10800000">
            <a:off x="9596972" y="4203131"/>
            <a:ext cx="369099" cy="58444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8659737" y="949247"/>
            <a:ext cx="2444933" cy="2615664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8659737" y="3836314"/>
            <a:ext cx="2444933" cy="26156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1271920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Directory Services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Arial" pitchFamily="34" charset="0"/>
              <a:buChar char="•"/>
            </a:pPr>
            <a:r>
              <a:rPr lang="en-IN" b="1" dirty="0"/>
              <a:t>LDAP </a:t>
            </a:r>
            <a:r>
              <a:rPr lang="en-IN" dirty="0">
                <a:cs typeface="Times New Roman" panose="02020603050405020304" pitchFamily="18" charset="0"/>
              </a:rPr>
              <a:t>is an application protocol for querying and modifying items in directory service providers like Active Directory, which supports a form of LDAP. 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3752" y="3068960"/>
            <a:ext cx="4581525" cy="275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546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extBox 72"/>
          <p:cNvSpPr txBox="1"/>
          <p:nvPr/>
        </p:nvSpPr>
        <p:spPr>
          <a:xfrm>
            <a:off x="0" y="260648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0070AD"/>
                </a:solidFill>
              </a:rPr>
              <a:t>Domain Name Server (DNS)</a:t>
            </a:r>
            <a:endParaRPr lang="en-IN" sz="3200" b="1" dirty="0">
              <a:solidFill>
                <a:srgbClr val="0070AD">
                  <a:lumMod val="60000"/>
                  <a:lumOff val="40000"/>
                </a:srgbClr>
              </a:solidFill>
              <a:cs typeface="Times New Roman" panose="02020603050405020304" pitchFamily="18" charset="0"/>
            </a:endParaRPr>
          </a:p>
        </p:txBody>
      </p:sp>
      <p:pic>
        <p:nvPicPr>
          <p:cNvPr id="7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7389" y="3071794"/>
            <a:ext cx="2743200" cy="31432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6" name="Cloud 75"/>
          <p:cNvSpPr/>
          <p:nvPr/>
        </p:nvSpPr>
        <p:spPr>
          <a:xfrm>
            <a:off x="6347589" y="2410907"/>
            <a:ext cx="3048000" cy="1548281"/>
          </a:xfrm>
          <a:prstGeom prst="cloud">
            <a:avLst/>
          </a:prstGeom>
          <a:solidFill>
            <a:schemeClr val="bg2">
              <a:lumMod val="9000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74.125.225.74</a:t>
            </a:r>
          </a:p>
          <a:p>
            <a:pPr algn="ctr"/>
            <a:r>
              <a:rPr lang="en-US" dirty="0" smtClean="0">
                <a:solidFill>
                  <a:srgbClr val="000000"/>
                </a:solidFill>
              </a:rPr>
              <a:t>192.168.1.2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77" name="Cloud 76"/>
          <p:cNvSpPr/>
          <p:nvPr/>
        </p:nvSpPr>
        <p:spPr>
          <a:xfrm>
            <a:off x="8978303" y="3649522"/>
            <a:ext cx="417286" cy="387071"/>
          </a:xfrm>
          <a:prstGeom prst="cloud">
            <a:avLst/>
          </a:prstGeom>
          <a:solidFill>
            <a:schemeClr val="bg2">
              <a:lumMod val="9000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>
              <a:solidFill>
                <a:srgbClr val="000000"/>
              </a:solidFill>
            </a:endParaRPr>
          </a:p>
        </p:txBody>
      </p:sp>
      <p:sp>
        <p:nvSpPr>
          <p:cNvPr id="78" name="Cloud 77"/>
          <p:cNvSpPr/>
          <p:nvPr/>
        </p:nvSpPr>
        <p:spPr>
          <a:xfrm>
            <a:off x="9511703" y="3932942"/>
            <a:ext cx="208643" cy="192800"/>
          </a:xfrm>
          <a:prstGeom prst="cloud">
            <a:avLst/>
          </a:prstGeom>
          <a:solidFill>
            <a:schemeClr val="bg2">
              <a:lumMod val="9000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>
              <a:solidFill>
                <a:srgbClr val="000000"/>
              </a:solidFill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595274" y="1285860"/>
            <a:ext cx="107871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76300" lvl="1" indent="-342900">
              <a:buClr>
                <a:srgbClr val="000000"/>
              </a:buClr>
              <a:buSzPts val="2400"/>
              <a:buFont typeface="Arial" pitchFamily="34" charset="0"/>
              <a:buChar char="•"/>
            </a:pPr>
            <a:r>
              <a:rPr lang="en-US" sz="2400" dirty="0" smtClean="0">
                <a:solidFill>
                  <a:srgbClr val="000000"/>
                </a:solidFill>
              </a:rPr>
              <a:t>   Translates a domain name into corresponding IP address</a:t>
            </a:r>
            <a:endParaRPr lang="en-US" sz="2400" dirty="0">
              <a:solidFill>
                <a:srgbClr val="000000"/>
              </a:solidFill>
              <a:ea typeface="Verdana"/>
              <a:cs typeface="Verdana"/>
              <a:sym typeface="Verdana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595274" y="1967203"/>
            <a:ext cx="4429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76300" lvl="1" indent="-342900">
              <a:buClr>
                <a:srgbClr val="000000"/>
              </a:buClr>
              <a:buSzPts val="2400"/>
              <a:buFont typeface="Arial" pitchFamily="34" charset="0"/>
              <a:buChar char="•"/>
            </a:pPr>
            <a:r>
              <a:rPr lang="en-US" sz="2400" dirty="0" smtClean="0">
                <a:solidFill>
                  <a:srgbClr val="000000"/>
                </a:solidFill>
              </a:rPr>
              <a:t>   DNS Hierarchy</a:t>
            </a:r>
            <a:endParaRPr lang="en-US" sz="2400" dirty="0">
              <a:solidFill>
                <a:srgbClr val="000000"/>
              </a:solidFill>
              <a:ea typeface="Verdana"/>
              <a:cs typeface="Verdana"/>
              <a:sym typeface="Verdana"/>
            </a:endParaRPr>
          </a:p>
        </p:txBody>
      </p:sp>
      <p:pic>
        <p:nvPicPr>
          <p:cNvPr id="8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390467"/>
            <a:ext cx="10744200" cy="38242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3" name="TextBox 82"/>
          <p:cNvSpPr txBox="1"/>
          <p:nvPr/>
        </p:nvSpPr>
        <p:spPr>
          <a:xfrm>
            <a:off x="595274" y="2643182"/>
            <a:ext cx="9858444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76300" lvl="1" indent="-342900">
              <a:buClr>
                <a:srgbClr val="000000"/>
              </a:buClr>
              <a:buSzPts val="2400"/>
              <a:buFont typeface="Arial" pitchFamily="34" charset="0"/>
              <a:buChar char="•"/>
            </a:pPr>
            <a:r>
              <a:rPr lang="en-US" sz="2400" dirty="0" smtClean="0">
                <a:solidFill>
                  <a:srgbClr val="000000"/>
                </a:solidFill>
              </a:rPr>
              <a:t>   DNS Query</a:t>
            </a:r>
          </a:p>
          <a:p>
            <a:pPr marL="1447800" lvl="2" indent="-457200">
              <a:buClr>
                <a:srgbClr val="000000"/>
              </a:buClr>
              <a:buSzPct val="100000"/>
              <a:buFont typeface="+mj-lt"/>
              <a:buAutoNum type="arabicPeriod"/>
            </a:pPr>
            <a:endParaRPr lang="en-US" sz="2400" dirty="0" smtClean="0">
              <a:solidFill>
                <a:srgbClr val="000000"/>
              </a:solidFill>
              <a:ea typeface="Verdana"/>
              <a:cs typeface="Verdana"/>
              <a:sym typeface="Verdana"/>
            </a:endParaRPr>
          </a:p>
          <a:p>
            <a:pPr marL="1504950" lvl="2" indent="-514350">
              <a:lnSpc>
                <a:spcPct val="150000"/>
              </a:lnSpc>
              <a:buClr>
                <a:srgbClr val="000000"/>
              </a:buClr>
              <a:buSzPct val="100000"/>
              <a:buFont typeface="+mj-lt"/>
              <a:buAutoNum type="arabicPeriod"/>
            </a:pPr>
            <a:r>
              <a:rPr lang="en-US" sz="2000" dirty="0" smtClean="0">
                <a:solidFill>
                  <a:srgbClr val="000000"/>
                </a:solidFill>
              </a:rPr>
              <a:t>Recursive Query</a:t>
            </a:r>
          </a:p>
          <a:p>
            <a:pPr marL="1504950" lvl="2" indent="-514350">
              <a:lnSpc>
                <a:spcPct val="150000"/>
              </a:lnSpc>
              <a:buClr>
                <a:srgbClr val="000000"/>
              </a:buClr>
              <a:buSzPct val="100000"/>
              <a:buFont typeface="+mj-lt"/>
              <a:buAutoNum type="arabicPeriod"/>
            </a:pPr>
            <a:r>
              <a:rPr lang="en-US" sz="2000" dirty="0" smtClean="0">
                <a:solidFill>
                  <a:srgbClr val="000000"/>
                </a:solidFill>
              </a:rPr>
              <a:t>Iterative Query</a:t>
            </a:r>
          </a:p>
          <a:p>
            <a:pPr marL="1447800" lvl="2" indent="-457200">
              <a:buClr>
                <a:srgbClr val="000000"/>
              </a:buClr>
              <a:buSzPts val="2400"/>
              <a:buFont typeface="+mj-lt"/>
              <a:buAutoNum type="arabicPeriod"/>
            </a:pPr>
            <a:endParaRPr lang="en-US" sz="2400" dirty="0" smtClean="0">
              <a:solidFill>
                <a:srgbClr val="000000"/>
              </a:solidFill>
              <a:ea typeface="Verdana"/>
              <a:cs typeface="Verdana"/>
              <a:sym typeface="Verdana"/>
            </a:endParaRPr>
          </a:p>
          <a:p>
            <a:pPr marL="876300" lvl="1" indent="-342900">
              <a:buClr>
                <a:srgbClr val="000000"/>
              </a:buClr>
              <a:buSzPts val="2400"/>
              <a:buFont typeface="Arial" pitchFamily="34" charset="0"/>
              <a:buChar char="•"/>
            </a:pPr>
            <a:endParaRPr lang="en-US" sz="2400" dirty="0">
              <a:solidFill>
                <a:srgbClr val="000000"/>
              </a:solidFill>
              <a:ea typeface="Verdana"/>
              <a:cs typeface="Verdana"/>
              <a:sym typeface="Verdana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595274" y="3214686"/>
            <a:ext cx="9858444" cy="29546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876300" lvl="1" indent="-342900">
              <a:buClr>
                <a:srgbClr val="000000"/>
              </a:buClr>
              <a:buSzPts val="2400"/>
              <a:buFont typeface="Arial" pitchFamily="34" charset="0"/>
              <a:buChar char="•"/>
            </a:pPr>
            <a:r>
              <a:rPr lang="en-US" sz="2400" dirty="0" smtClean="0">
                <a:solidFill>
                  <a:srgbClr val="000000"/>
                </a:solidFill>
              </a:rPr>
              <a:t>   DNS Records</a:t>
            </a:r>
          </a:p>
          <a:p>
            <a:pPr marL="1447800" lvl="2" indent="-457200">
              <a:buClr>
                <a:srgbClr val="000000"/>
              </a:buClr>
              <a:buSzPct val="100000"/>
              <a:buFont typeface="+mj-lt"/>
              <a:buAutoNum type="arabicPeriod"/>
            </a:pPr>
            <a:endParaRPr lang="en-US" sz="2400" dirty="0" smtClean="0">
              <a:solidFill>
                <a:srgbClr val="000000"/>
              </a:solidFill>
              <a:ea typeface="Verdana"/>
              <a:cs typeface="Verdana"/>
              <a:sym typeface="Verdana"/>
            </a:endParaRPr>
          </a:p>
          <a:p>
            <a:pPr marL="1504950" lvl="2" indent="-514350">
              <a:lnSpc>
                <a:spcPct val="150000"/>
              </a:lnSpc>
              <a:buClr>
                <a:srgbClr val="000000"/>
              </a:buClr>
              <a:buSzPct val="100000"/>
              <a:buFont typeface="+mj-lt"/>
              <a:buAutoNum type="arabicPeriod"/>
            </a:pPr>
            <a:r>
              <a:rPr lang="en-US" sz="2000" dirty="0" smtClean="0">
                <a:solidFill>
                  <a:srgbClr val="000000"/>
                </a:solidFill>
              </a:rPr>
              <a:t>A / AAAA</a:t>
            </a:r>
          </a:p>
          <a:p>
            <a:pPr marL="1504950" lvl="2" indent="-514350">
              <a:lnSpc>
                <a:spcPct val="150000"/>
              </a:lnSpc>
              <a:buClr>
                <a:srgbClr val="000000"/>
              </a:buClr>
              <a:buSzPct val="100000"/>
              <a:buFont typeface="+mj-lt"/>
              <a:buAutoNum type="arabicPeriod"/>
            </a:pPr>
            <a:r>
              <a:rPr lang="en-US" sz="2000" dirty="0" smtClean="0">
                <a:solidFill>
                  <a:srgbClr val="000000"/>
                </a:solidFill>
              </a:rPr>
              <a:t>CNAME</a:t>
            </a:r>
          </a:p>
          <a:p>
            <a:pPr marL="1504950" lvl="2" indent="-514350">
              <a:lnSpc>
                <a:spcPct val="150000"/>
              </a:lnSpc>
              <a:buClr>
                <a:srgbClr val="000000"/>
              </a:buClr>
              <a:buSzPct val="100000"/>
              <a:buFont typeface="+mj-lt"/>
              <a:buAutoNum type="arabicPeriod"/>
            </a:pPr>
            <a:r>
              <a:rPr lang="en-US" sz="2000" dirty="0" smtClean="0">
                <a:solidFill>
                  <a:srgbClr val="000000"/>
                </a:solidFill>
              </a:rPr>
              <a:t>PTR</a:t>
            </a:r>
          </a:p>
          <a:p>
            <a:pPr marL="1447800" lvl="2" indent="-457200">
              <a:buClr>
                <a:srgbClr val="000000"/>
              </a:buClr>
              <a:buSzPts val="2400"/>
              <a:buFont typeface="+mj-lt"/>
              <a:buAutoNum type="arabicPeriod"/>
            </a:pPr>
            <a:endParaRPr lang="en-US" sz="2400" dirty="0" smtClean="0">
              <a:solidFill>
                <a:srgbClr val="000000"/>
              </a:solidFill>
              <a:ea typeface="Verdana"/>
              <a:cs typeface="Verdana"/>
              <a:sym typeface="Verdana"/>
            </a:endParaRPr>
          </a:p>
          <a:p>
            <a:pPr marL="876300" lvl="1" indent="-342900">
              <a:buClr>
                <a:srgbClr val="000000"/>
              </a:buClr>
              <a:buSzPts val="2400"/>
              <a:buFont typeface="Arial" pitchFamily="34" charset="0"/>
              <a:buChar char="•"/>
            </a:pPr>
            <a:endParaRPr lang="en-US" sz="2400" dirty="0">
              <a:solidFill>
                <a:srgbClr val="000000"/>
              </a:solidFill>
              <a:ea typeface="Verdana"/>
              <a:cs typeface="Verdana"/>
              <a:sym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59216514"/>
      </p:ext>
    </p:extLst>
  </p:cSld>
  <p:clrMapOvr>
    <a:masterClrMapping/>
  </p:clrMapOvr>
  <p:transition>
    <p:pull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0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1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1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2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23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26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0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5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 animBg="1"/>
      <p:bldP spid="77" grpId="0" animBg="1"/>
      <p:bldP spid="78" grpId="0" animBg="1"/>
      <p:bldP spid="81" grpId="0"/>
      <p:bldP spid="83" grpId="0"/>
      <p:bldP spid="84" grpId="0" animBg="1"/>
    </p:bldLst>
  </p:timing>
</p:sld>
</file>

<file path=ppt/theme/theme1.xml><?xml version="1.0" encoding="utf-8"?>
<a:theme xmlns:a="http://schemas.openxmlformats.org/drawingml/2006/main" name="Capgemini_Template">
  <a:themeElements>
    <a:clrScheme name="New-CG">
      <a:dk1>
        <a:srgbClr val="000000"/>
      </a:dk1>
      <a:lt1>
        <a:sysClr val="window" lastClr="FFFFFF"/>
      </a:lt1>
      <a:dk2>
        <a:srgbClr val="0070AD"/>
      </a:dk2>
      <a:lt2>
        <a:srgbClr val="EDEDED"/>
      </a:lt2>
      <a:accent1>
        <a:srgbClr val="0070AD"/>
      </a:accent1>
      <a:accent2>
        <a:srgbClr val="12ABDB"/>
      </a:accent2>
      <a:accent3>
        <a:srgbClr val="2B0A3D"/>
      </a:accent3>
      <a:accent4>
        <a:srgbClr val="FF304C"/>
      </a:accent4>
      <a:accent5>
        <a:srgbClr val="95E616"/>
      </a:accent5>
      <a:accent6>
        <a:srgbClr val="C2CF00"/>
      </a:accent6>
      <a:hlink>
        <a:srgbClr val="005481"/>
      </a:hlink>
      <a:folHlink>
        <a:srgbClr val="861763"/>
      </a:folHlink>
    </a:clrScheme>
    <a:fontScheme name="Capgemin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ésentation1" id="{F4EDDD86-B8A8-46E1-81BA-C40220CF151C}" vid="{D76BB8BF-901C-4709-A70B-B9D859909653}"/>
    </a:ext>
  </a:extLst>
</a:theme>
</file>

<file path=ppt/theme/theme2.xml><?xml version="1.0" encoding="utf-8"?>
<a:theme xmlns:a="http://schemas.openxmlformats.org/drawingml/2006/main" name="Section slides">
  <a:themeElements>
    <a:clrScheme name="New-CG">
      <a:dk1>
        <a:srgbClr val="000000"/>
      </a:dk1>
      <a:lt1>
        <a:sysClr val="window" lastClr="FFFFFF"/>
      </a:lt1>
      <a:dk2>
        <a:srgbClr val="0070AD"/>
      </a:dk2>
      <a:lt2>
        <a:srgbClr val="EDEDED"/>
      </a:lt2>
      <a:accent1>
        <a:srgbClr val="0070AD"/>
      </a:accent1>
      <a:accent2>
        <a:srgbClr val="12ABDB"/>
      </a:accent2>
      <a:accent3>
        <a:srgbClr val="2B0A3D"/>
      </a:accent3>
      <a:accent4>
        <a:srgbClr val="FF304C"/>
      </a:accent4>
      <a:accent5>
        <a:srgbClr val="95E616"/>
      </a:accent5>
      <a:accent6>
        <a:srgbClr val="C2CF00"/>
      </a:accent6>
      <a:hlink>
        <a:srgbClr val="005481"/>
      </a:hlink>
      <a:folHlink>
        <a:srgbClr val="861763"/>
      </a:folHlink>
    </a:clrScheme>
    <a:fontScheme name="Capgemin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ésentation1" id="{F4EDDD86-B8A8-46E1-81BA-C40220CF151C}" vid="{B504A320-BF0C-4A8E-8664-9644A9AF95DC}"/>
    </a:ext>
  </a:extLst>
</a:theme>
</file>

<file path=ppt/theme/theme3.xml><?xml version="1.0" encoding="utf-8"?>
<a:theme xmlns:a="http://schemas.openxmlformats.org/drawingml/2006/main" name="Content Layouts">
  <a:themeElements>
    <a:clrScheme name="New-CG">
      <a:dk1>
        <a:srgbClr val="000000"/>
      </a:dk1>
      <a:lt1>
        <a:sysClr val="window" lastClr="FFFFFF"/>
      </a:lt1>
      <a:dk2>
        <a:srgbClr val="0070AD"/>
      </a:dk2>
      <a:lt2>
        <a:srgbClr val="EDEDED"/>
      </a:lt2>
      <a:accent1>
        <a:srgbClr val="0070AD"/>
      </a:accent1>
      <a:accent2>
        <a:srgbClr val="12ABDB"/>
      </a:accent2>
      <a:accent3>
        <a:srgbClr val="2B0A3D"/>
      </a:accent3>
      <a:accent4>
        <a:srgbClr val="FF304C"/>
      </a:accent4>
      <a:accent5>
        <a:srgbClr val="95E616"/>
      </a:accent5>
      <a:accent6>
        <a:srgbClr val="C2CF00"/>
      </a:accent6>
      <a:hlink>
        <a:srgbClr val="005481"/>
      </a:hlink>
      <a:folHlink>
        <a:srgbClr val="861763"/>
      </a:folHlink>
    </a:clrScheme>
    <a:fontScheme name="Capgemin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ésentation1" id="{F4EDDD86-B8A8-46E1-81BA-C40220CF151C}" vid="{14D83F11-89F6-4441-B5DC-94FD0DFB8031}"/>
    </a:ext>
  </a:extLst>
</a:theme>
</file>

<file path=ppt/theme/theme4.xml><?xml version="1.0" encoding="utf-8"?>
<a:theme xmlns:a="http://schemas.openxmlformats.org/drawingml/2006/main" name="Content and Image Layouts">
  <a:themeElements>
    <a:clrScheme name="New-CG">
      <a:dk1>
        <a:srgbClr val="000000"/>
      </a:dk1>
      <a:lt1>
        <a:sysClr val="window" lastClr="FFFFFF"/>
      </a:lt1>
      <a:dk2>
        <a:srgbClr val="0070AD"/>
      </a:dk2>
      <a:lt2>
        <a:srgbClr val="EDEDED"/>
      </a:lt2>
      <a:accent1>
        <a:srgbClr val="0070AD"/>
      </a:accent1>
      <a:accent2>
        <a:srgbClr val="12ABDB"/>
      </a:accent2>
      <a:accent3>
        <a:srgbClr val="2B0A3D"/>
      </a:accent3>
      <a:accent4>
        <a:srgbClr val="FF304C"/>
      </a:accent4>
      <a:accent5>
        <a:srgbClr val="95E616"/>
      </a:accent5>
      <a:accent6>
        <a:srgbClr val="C2CF00"/>
      </a:accent6>
      <a:hlink>
        <a:srgbClr val="005481"/>
      </a:hlink>
      <a:folHlink>
        <a:srgbClr val="861763"/>
      </a:folHlink>
    </a:clrScheme>
    <a:fontScheme name="Capgemin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ésentation1" id="{F4EDDD86-B8A8-46E1-81BA-C40220CF151C}" vid="{B065CD12-128C-4DBC-873E-82FC4B88A761}"/>
    </a:ext>
  </a:extLst>
</a:theme>
</file>

<file path=ppt/theme/theme5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Capgemini_Template</Template>
  <TotalTime>23666</TotalTime>
  <Words>221</Words>
  <Application>Microsoft Office PowerPoint</Application>
  <PresentationFormat>Widescreen</PresentationFormat>
  <Paragraphs>67</Paragraphs>
  <Slides>11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4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2" baseType="lpstr">
      <vt:lpstr>Arial</vt:lpstr>
      <vt:lpstr>Arial Black</vt:lpstr>
      <vt:lpstr>Calibri</vt:lpstr>
      <vt:lpstr>Times New Roman</vt:lpstr>
      <vt:lpstr>Verdana</vt:lpstr>
      <vt:lpstr>Wingdings</vt:lpstr>
      <vt:lpstr>Capgemini_Template</vt:lpstr>
      <vt:lpstr>Section slides</vt:lpstr>
      <vt:lpstr>Content Layouts</vt:lpstr>
      <vt:lpstr>Content and Image Layouts</vt:lpstr>
      <vt:lpstr>Bitmap Image</vt:lpstr>
      <vt:lpstr>PowerPoint Presentation</vt:lpstr>
      <vt:lpstr>Network and Communication Types</vt:lpstr>
      <vt:lpstr>Network Topologies</vt:lpstr>
      <vt:lpstr>Network Devices</vt:lpstr>
      <vt:lpstr>OSI Model</vt:lpstr>
      <vt:lpstr>TCP/IP Model</vt:lpstr>
      <vt:lpstr>Dynamic Host Configuration Protocol</vt:lpstr>
      <vt:lpstr>Directory Services</vt:lpstr>
      <vt:lpstr>PowerPoint Presentation</vt:lpstr>
      <vt:lpstr>Mail Services</vt:lpstr>
      <vt:lpstr>PowerPoint Presentation</vt:lpstr>
    </vt:vector>
  </TitlesOfParts>
  <Company>Capgemini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Click to insert title title</dc:title>
  <dc:creator>Tomasz Cwiklinski</dc:creator>
  <cp:lastModifiedBy>Hadkar, Amol</cp:lastModifiedBy>
  <cp:revision>193</cp:revision>
  <dcterms:created xsi:type="dcterms:W3CDTF">2017-10-18T07:07:16Z</dcterms:created>
  <dcterms:modified xsi:type="dcterms:W3CDTF">2018-04-07T05:43:07Z</dcterms:modified>
</cp:coreProperties>
</file>